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8" Type="http://schemas.openxmlformats.org/officeDocument/2006/relationships/slide" Target="slides/slide3.xml"/><Relationship Id="rId26" Type="http://schemas.openxmlformats.org/officeDocument/2006/relationships/customXml" Target="../customXml/item2.xml"/><Relationship Id="rId21" Type="http://schemas.openxmlformats.org/officeDocument/2006/relationships/slide" Target="slides/slide16.xml"/><Relationship Id="rId3" Type="http://schemas.openxmlformats.org/officeDocument/2006/relationships/presProps" Target="pres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7" Type="http://schemas.openxmlformats.org/officeDocument/2006/relationships/slide" Target="slides/slide2.xml"/><Relationship Id="rId25" Type="http://schemas.openxmlformats.org/officeDocument/2006/relationships/customXml" Target="../customXml/item1.xml"/><Relationship Id="rId20" Type="http://schemas.openxmlformats.org/officeDocument/2006/relationships/slide" Target="slides/slide15.xml"/><Relationship Id="rId2" Type="http://schemas.openxmlformats.org/officeDocument/2006/relationships/viewProps" Target="view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15" Type="http://schemas.openxmlformats.org/officeDocument/2006/relationships/slide" Target="slides/slide10.xml"/><Relationship Id="rId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22" Type="http://schemas.openxmlformats.org/officeDocument/2006/relationships/slide" Target="slides/slide1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3c124e2417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3c124e2417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3c124e2417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3c124e2417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3c124e2417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3c124e2417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3c124e2417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3c124e2417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3c124e2417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3c124e2417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3c124e2417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3c124e2417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3c124e2417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13c124e2417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3c124e2417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13c124e2417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3de56a518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3de56a518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3de56a518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3de56a518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3c124e2417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3c124e2417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3c124e2417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3c124e2417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3c2299c639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3c2299c639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3c124e241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3c124e241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3c2299c63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3c2299c63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3c2299c63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3c2299c63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3c2299c639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3c2299c639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3c2299c639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3c2299c639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Prácticas creativas de Reconciliación, Convivencia y No Estigmatización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131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Primer encuentro nacional de experiencias significativas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Arando la Educación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12 de julio 2022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2" name="Google Shape;11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5391" y="0"/>
            <a:ext cx="289321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BUSCA ESTA ESTRATEGIA?</a:t>
            </a:r>
            <a:endParaRPr/>
          </a:p>
        </p:txBody>
      </p:sp>
      <p:sp>
        <p:nvSpPr>
          <p:cNvPr id="118" name="Google Shape;118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Apropiación de los lineamientos de la Política Pública de </a:t>
            </a:r>
            <a:r>
              <a:rPr lang="es-419"/>
              <a:t>Reconciliación</a:t>
            </a:r>
            <a:r>
              <a:rPr lang="es-419"/>
              <a:t>, Convivencia y No estigmatización a través de acciones de comunicación creativa y pedagógica, para que sea incorporada en 46 Instituciones Educativas, mediante herramientas dirigidas a directivos/as y docentes.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Reconocimiento de su importancia para el quehacer diario de las IE.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Integración y articulación con el trabajo ya adelantado en cada IE.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s-419"/>
              <a:t>Movilización de la comunidad educativa en general en dirección a estilos de vida de Reconciliación, Convivencia y No estigmatización.</a:t>
            </a:r>
            <a:endParaRPr/>
          </a:p>
        </p:txBody>
      </p:sp>
      <p:pic>
        <p:nvPicPr>
          <p:cNvPr id="119" name="Google Shape;11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30400" y="-1098425"/>
            <a:ext cx="4402599" cy="6524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¿A QUIÉNES QUEREMOS LLEGAR?</a:t>
            </a:r>
            <a:endParaRPr/>
          </a:p>
        </p:txBody>
      </p:sp>
      <p:sp>
        <p:nvSpPr>
          <p:cNvPr id="125" name="Google Shape;125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6" name="Google Shape;12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6148" y="0"/>
            <a:ext cx="340785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¿EN QUÉ NOS SUMA LA PPRCNE?</a:t>
            </a:r>
            <a:endParaRPr/>
          </a:p>
        </p:txBody>
      </p:sp>
      <p:sp>
        <p:nvSpPr>
          <p:cNvPr id="132" name="Google Shape;132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Propósitos y objetivos comunes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Mayor articulación interinstitucional e intersectorial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Integralidad del enfoque sobre Reconciliación, Convivencia y No estigmatización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Más recursos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#NOS SUMAMOS</a:t>
            </a:r>
            <a:endParaRPr b="1"/>
          </a:p>
        </p:txBody>
      </p:sp>
      <p:sp>
        <p:nvSpPr>
          <p:cNvPr id="138" name="Google Shape;138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Informando (CONSULTAR si es explicar u otro verbo) sobre el contenido de la PPRCNE y su importancia: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/>
              <a:t>Piezas de comunicación audiovisual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/>
              <a:t>Herramientas de trabajo escolar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Encontrando </a:t>
            </a:r>
            <a:r>
              <a:rPr lang="es-419"/>
              <a:t>espacios y tiempos </a:t>
            </a:r>
            <a:r>
              <a:rPr lang="es-419"/>
              <a:t>en</a:t>
            </a:r>
            <a:r>
              <a:rPr lang="es-419"/>
              <a:t> las IE</a:t>
            </a:r>
            <a:r>
              <a:rPr lang="es-419"/>
              <a:t> para multiplicar su contenido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/>
              <a:t>Cátedra de Paz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/>
              <a:t>Estándares de Competencias Ciudadanas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s-419"/>
              <a:t>Planificar actividades con uso de las piezas y herramientas</a:t>
            </a:r>
            <a:endParaRPr/>
          </a:p>
        </p:txBody>
      </p:sp>
      <p:sp>
        <p:nvSpPr>
          <p:cNvPr id="139" name="Google Shape;139;p26"/>
          <p:cNvSpPr/>
          <p:nvPr/>
        </p:nvSpPr>
        <p:spPr>
          <a:xfrm rot="1660600">
            <a:off x="3383302" y="2085986"/>
            <a:ext cx="1417710" cy="97153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¿CON QUÉ HERRAMIENTAS?</a:t>
            </a:r>
            <a:endParaRPr/>
          </a:p>
        </p:txBody>
      </p:sp>
      <p:sp>
        <p:nvSpPr>
          <p:cNvPr id="145" name="Google Shape;145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Cartilla para directivos/as y docentes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4 Videos que desarrollan el contenido de la PPRCNE: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Introducción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Reconciliación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Convivencia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No estigmatización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Actividades para abordar los 3 componentes en ámbito escolar: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Reconciliación - Ejercicio con Podcast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Convivencia - Ejercicio para la construcción de mensajes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No estigmatización - Ejercicio de relación con DDHH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DÓNDE Y CUÁNDO #nosSUMAmos</a:t>
            </a:r>
            <a:endParaRPr/>
          </a:p>
        </p:txBody>
      </p:sp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Cátedra de paz y Estándares de Competencias Ciudadanas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Reuniones de docentes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Reuniones o comunicación con familias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Eventos escolares (deportivos, artísticos, institucionales)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s-419" sz="2800">
                <a:solidFill>
                  <a:schemeClr val="dk1"/>
                </a:solidFill>
              </a:rPr>
              <a:t>¡GRACIAS!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pensamos sobre la Reconciliación?</a:t>
            </a:r>
            <a:endParaRPr/>
          </a:p>
        </p:txBody>
      </p:sp>
      <p:sp>
        <p:nvSpPr>
          <p:cNvPr id="163" name="Google Shape;163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enlace a Google Forms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Preguntas: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¿Qué es la Reconciliación?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1720"/>
              <a:t>CÓMO SE CONSTRUYÓ LA POLÍTICA PÚBLICA EN RECONCILIACIÓN, CONVIVENCIA Y NO ESTIGMATIZACIÓN</a:t>
            </a:r>
            <a:endParaRPr sz="1720"/>
          </a:p>
        </p:txBody>
      </p:sp>
      <p:sp>
        <p:nvSpPr>
          <p:cNvPr id="169" name="Google Shape;169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PRESENTACIÓN CANALES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/>
              <a:t>Nosotros somos CANALES,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/>
              <a:t>un equipo de creadores expertos en comunicación transformadora.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/>
              <a:t>Planeamos y diseñamos comunicación que propone diversidad, desarrollo y paz, en armonía con la cultura, el medio ambiente y el pensamiento social.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descr="LOGO-CANALES.png" id="62" name="Google Shape;6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34809" y="2853942"/>
            <a:ext cx="2397482" cy="1714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APUESTA PEDAGÓGICA Y COMUNICATIVA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“Apostamos a una forma de ser y vivir en armonía donde nos reconocemos, nos respetamos y nos sumamos a la cultura de paz”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Diálogo entre: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racionalizaciones y reflexiones;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actitudes y comportamientos cotidianos;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s-419"/>
              <a:t>creatividad y oportunidades de transformación.</a:t>
            </a:r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7925" y="1712250"/>
            <a:ext cx="2624375" cy="329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ARANDO LA EDUCACIÓN Y LA PPRCNE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LÍNEA 1: garantizar oferta educativa, modelos educativos de formación de adultos, y fortalecimiento de IE.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s-4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LÍNEA 2: mejorar acceso, permanencia e inclusión educativa de NNAJ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LÍNEA 3: dirigida a socializar y apropiar los lineamientos de la Política de Reconciliación, Convivencia y No estigmatización, y su inclusión en ambientes escolares.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QUÉ DICE LA PPRCNE A SOCIALIZAR</a:t>
            </a:r>
            <a:endParaRPr/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En la Política Pública de Reconciliación, Convivencia y No Estigmatización convergen los aportes de distintos procesos de pacificación y restauración de las relaciones entre colombianos, algunos de mayor antigüedad y otros más recientes.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La PPRCNE requiere que se conozcan y se reflexione sobre las causas del conflicto armado, las exclusiones y desigualdades de poder que se han sostenido en el tiempo, la larga duración del conflicto y la masividad del daño causado, en cantidad de personas afectadas.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s-419"/>
              <a:t>Esto debe hacerse a través de prácticas de Reconciliación, Convivencia y No estigmatización.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QUÉ DICE </a:t>
            </a:r>
            <a:r>
              <a:rPr lang="es-419"/>
              <a:t>LA PPRCNE A SOCIALIZAR</a:t>
            </a:r>
            <a:endParaRPr/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Aportes de procesos previos: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Derechos Humanos y enfoques diferenciales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Mecanismos de Justicia Transicional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Mecanismos para atención a víctimas del conflicto armado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s-419"/>
              <a:t>Garantías de verdad, justicia, reparación y no repetición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s-419"/>
              <a:t>Procesos de reintegración y reincorporación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QUÉ DICE </a:t>
            </a:r>
            <a:r>
              <a:rPr lang="es-419"/>
              <a:t>LA PPRCNE A SOCIALIZAR</a:t>
            </a:r>
            <a:endParaRPr/>
          </a:p>
        </p:txBody>
      </p:sp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dice la PPRCNE sobre Reconciliación?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Es un fin y un ejercicio, de confianza, reconocimiento y aceptación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Es un proceso integral a largo plazo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Tiene 3 niveles: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Interpersonal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Comunitario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Político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QUÉ DICE </a:t>
            </a:r>
            <a:r>
              <a:rPr lang="es-419"/>
              <a:t>LA PPRCNE A SOCIALIZAR</a:t>
            </a:r>
            <a:endParaRPr/>
          </a:p>
        </p:txBody>
      </p:sp>
      <p:sp>
        <p:nvSpPr>
          <p:cNvPr id="99" name="Google Shape;99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dice la PPRCNE sobre Convivencia?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Componente de la Reconciliación.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Normas que hacen posible:</a:t>
            </a:r>
            <a:endParaRPr/>
          </a:p>
          <a:p>
            <a:pPr indent="-317500" lvl="1" marL="13716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Interacción pacífica con personas, bienes y ambiente.</a:t>
            </a:r>
            <a:endParaRPr/>
          </a:p>
          <a:p>
            <a:pPr indent="-317500" lvl="1" marL="13716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Participación social.</a:t>
            </a:r>
            <a:endParaRPr/>
          </a:p>
          <a:p>
            <a:pPr indent="-317500" lvl="1" marL="13716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Confianza en el Estado.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Visión amplia: involucra seguridad, tranquilidad, ambiente y salud pública.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-419"/>
              <a:t>QUÉ DICE </a:t>
            </a:r>
            <a:r>
              <a:rPr lang="es-419"/>
              <a:t>LA PPRCNE A SOCIALIZAR</a:t>
            </a:r>
            <a:endParaRPr/>
          </a:p>
        </p:txBody>
      </p:sp>
      <p:sp>
        <p:nvSpPr>
          <p:cNvPr id="105" name="Google Shape;105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dice la PPRCNE sobre No estigmatización?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Está en el origen del conflicto y es un subproducto.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Proceso de deshumanización de un otro, a partir de un sentimiento de disgusto.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Genera: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barreras para el ejercicio de derechos.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exclusión de participación democrática.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s-419"/>
              <a:t>legitimación de actitudes violentas.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8" ma:contentTypeDescription="Crear nuevo documento." ma:contentTypeScope="" ma:versionID="462f613f109d39adce5defb828da630f">
  <xsd:schema xmlns:xsd="http://www.w3.org/2001/XMLSchema" xmlns:xs="http://www.w3.org/2001/XMLSchema" xmlns:p="http://schemas.microsoft.com/office/2006/metadata/properties" xmlns:ns2="e4b4c967-322b-4a94-8db6-7806535da3b3" targetNamespace="http://schemas.microsoft.com/office/2006/metadata/properties" ma:root="true" ma:fieldsID="53d066848e1ea361d828aa007e88f45f" ns2:_="">
    <xsd:import namespace="e4b4c967-322b-4a94-8db6-7806535da3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6AE292B-82CB-4B72-AE3D-7B534ED45437}"/>
</file>

<file path=customXml/itemProps2.xml><?xml version="1.0" encoding="utf-8"?>
<ds:datastoreItem xmlns:ds="http://schemas.openxmlformats.org/officeDocument/2006/customXml" ds:itemID="{FB05533B-5120-4AC2-9CE3-31BBA8D185E2}"/>
</file>

<file path=customXml/itemProps3.xml><?xml version="1.0" encoding="utf-8"?>
<ds:datastoreItem xmlns:ds="http://schemas.openxmlformats.org/officeDocument/2006/customXml" ds:itemID="{C956CB55-1BDB-4463-975B-EF959BE5C03C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