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80" r:id="rId4"/>
  </p:sldMasterIdLst>
  <p:notesMasterIdLst>
    <p:notesMasterId r:id="rId21"/>
  </p:notesMasterIdLst>
  <p:sldIdLst>
    <p:sldId id="256" r:id="rId5"/>
    <p:sldId id="607" r:id="rId6"/>
    <p:sldId id="608" r:id="rId7"/>
    <p:sldId id="617" r:id="rId8"/>
    <p:sldId id="590" r:id="rId9"/>
    <p:sldId id="604" r:id="rId10"/>
    <p:sldId id="605" r:id="rId11"/>
    <p:sldId id="606" r:id="rId12"/>
    <p:sldId id="618" r:id="rId13"/>
    <p:sldId id="619" r:id="rId14"/>
    <p:sldId id="610" r:id="rId15"/>
    <p:sldId id="611" r:id="rId16"/>
    <p:sldId id="612" r:id="rId17"/>
    <p:sldId id="614" r:id="rId18"/>
    <p:sldId id="615" r:id="rId19"/>
    <p:sldId id="267" r:id="rId20"/>
  </p:sldIdLst>
  <p:sldSz cx="9144000" cy="5143500" type="screen16x9"/>
  <p:notesSz cx="6797675" cy="9928225"/>
  <p:defaultTextStyle>
    <a:defPPr>
      <a:defRPr lang="nb-NO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06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iara Rivera" initials="CR" lastIdx="1" clrIdx="0">
    <p:extLst>
      <p:ext uri="{19B8F6BF-5375-455C-9EA6-DF929625EA0E}">
        <p15:presenceInfo xmlns:p15="http://schemas.microsoft.com/office/powerpoint/2012/main" userId="OadDpnmdGIo8gVlxB65O8zjVRbAclCqQ+urFpTfvJA4=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7602"/>
    <a:srgbClr val="666666"/>
    <a:srgbClr val="EDEDED"/>
    <a:srgbClr val="EA7E35"/>
    <a:srgbClr val="00ADD0"/>
    <a:srgbClr val="72C7E7"/>
    <a:srgbClr val="D3D3D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F34C821-D96B-3C58-3BDF-7F5916BC044E}" v="24" dt="2022-06-13T14:26:02.035"/>
    <p1510:client id="{22462581-8937-7FF4-5089-AA03ECA04828}" v="111" dt="2022-06-13T18:41:49.257"/>
    <p1510:client id="{38D00B45-4F92-4F1F-99C1-768C855AE134}" v="4" dt="2021-06-08T07:57:37.617"/>
    <p1510:client id="{3B526595-F478-496B-8CCB-636C59CF6C34}" v="136" dt="2021-11-25T17:55:39.095"/>
    <p1510:client id="{655628E7-7EC1-6B73-61A0-9B5B562FB39A}" v="121" dt="2021-11-29T19:34:13.317"/>
    <p1510:client id="{C422859B-1EF0-44D0-C753-6D62359DAB78}" v="100" dt="2021-11-24T23:31:50.354"/>
    <p1510:client id="{EF7BAB4C-EE04-7386-B367-59B7F11137B5}" v="1" dt="2021-12-14T13:10:26.85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08FB837D-C827-4EFA-A057-4D05807E0F7C}" styleName="Estilo temático 1 - Énfasis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>
        <p:guide orient="horz" pos="106"/>
        <p:guide pos="2880"/>
      </p:guideLst>
    </p:cSldViewPr>
  </p:slide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commentAuthors" Target="commentAuthors.xml"/><Relationship Id="rId27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op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b-NO"/>
          </a:p>
        </p:txBody>
      </p:sp>
      <p:sp>
        <p:nvSpPr>
          <p:cNvPr id="3" name="Plassholder for dato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1DE6E79-2D96-5840-AFF1-66748718E0C2}" type="datetimeFigureOut">
              <a:rPr lang="nb-NO" smtClean="0"/>
              <a:t>14.06.2022</a:t>
            </a:fld>
            <a:endParaRPr lang="nb-NO"/>
          </a:p>
        </p:txBody>
      </p:sp>
      <p:sp>
        <p:nvSpPr>
          <p:cNvPr id="4" name="Plassholder for lysbilde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b-NO"/>
          </a:p>
        </p:txBody>
      </p:sp>
      <p:sp>
        <p:nvSpPr>
          <p:cNvPr id="5" name="Plassholder for notater 4"/>
          <p:cNvSpPr>
            <a:spLocks noGrp="1"/>
          </p:cNvSpPr>
          <p:nvPr>
            <p:ph type="body" sz="quarter" idx="3"/>
          </p:nvPr>
        </p:nvSpPr>
        <p:spPr>
          <a:xfrm>
            <a:off x="679768" y="4715907"/>
            <a:ext cx="5438140" cy="446770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6" name="Plassholder for bunntekst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b-NO"/>
          </a:p>
        </p:txBody>
      </p:sp>
      <p:sp>
        <p:nvSpPr>
          <p:cNvPr id="7" name="Plassholder for lysbildenummer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36F387-6E53-C74A-BD1D-E220B9055ED6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3418223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ktangel 4"/>
          <p:cNvSpPr/>
          <p:nvPr userDrawn="1"/>
        </p:nvSpPr>
        <p:spPr>
          <a:xfrm>
            <a:off x="180000" y="180000"/>
            <a:ext cx="8784000" cy="42912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2" name="Tittel 1"/>
          <p:cNvSpPr>
            <a:spLocks noGrp="1"/>
          </p:cNvSpPr>
          <p:nvPr>
            <p:ph type="ctrTitle" hasCustomPrompt="1"/>
          </p:nvPr>
        </p:nvSpPr>
        <p:spPr>
          <a:xfrm>
            <a:off x="685800" y="1398380"/>
            <a:ext cx="7772400" cy="826971"/>
          </a:xfrm>
          <a:prstGeom prst="rect">
            <a:avLst/>
          </a:prstGeom>
        </p:spPr>
        <p:txBody>
          <a:bodyPr/>
          <a:lstStyle/>
          <a:p>
            <a:r>
              <a:rPr lang="nb-NO"/>
              <a:t>EDIT THIS TEXT</a:t>
            </a:r>
          </a:p>
        </p:txBody>
      </p:sp>
      <p:sp>
        <p:nvSpPr>
          <p:cNvPr id="3" name="Undertittel 2"/>
          <p:cNvSpPr>
            <a:spLocks noGrp="1"/>
          </p:cNvSpPr>
          <p:nvPr>
            <p:ph type="subTitle" idx="1" hasCustomPrompt="1"/>
          </p:nvPr>
        </p:nvSpPr>
        <p:spPr>
          <a:xfrm>
            <a:off x="1371600" y="2473779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b-NO"/>
              <a:t>Edit </a:t>
            </a:r>
            <a:r>
              <a:rPr lang="nb-NO" err="1"/>
              <a:t>this</a:t>
            </a:r>
            <a:r>
              <a:rPr lang="nb-NO"/>
              <a:t> </a:t>
            </a:r>
            <a:r>
              <a:rPr lang="nb-NO" err="1"/>
              <a:t>text</a:t>
            </a:r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7765459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/Image (2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ktangel 2"/>
          <p:cNvSpPr/>
          <p:nvPr userDrawn="1"/>
        </p:nvSpPr>
        <p:spPr>
          <a:xfrm>
            <a:off x="180000" y="180000"/>
            <a:ext cx="4302000" cy="42912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" name="Undertittel 2"/>
          <p:cNvSpPr>
            <a:spLocks noGrp="1"/>
          </p:cNvSpPr>
          <p:nvPr>
            <p:ph type="subTitle" idx="1" hasCustomPrompt="1"/>
          </p:nvPr>
        </p:nvSpPr>
        <p:spPr>
          <a:xfrm>
            <a:off x="323528" y="512677"/>
            <a:ext cx="3960290" cy="3787265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b-NO"/>
              <a:t>Edit </a:t>
            </a:r>
            <a:r>
              <a:rPr lang="nb-NO" err="1"/>
              <a:t>this</a:t>
            </a:r>
            <a:r>
              <a:rPr lang="nb-NO"/>
              <a:t> </a:t>
            </a:r>
            <a:r>
              <a:rPr lang="nb-NO" err="1"/>
              <a:t>text</a:t>
            </a:r>
            <a:endParaRPr lang="nb-NO"/>
          </a:p>
        </p:txBody>
      </p:sp>
      <p:sp>
        <p:nvSpPr>
          <p:cNvPr id="6" name="Plassholder for bilde 4"/>
          <p:cNvSpPr>
            <a:spLocks noGrp="1"/>
          </p:cNvSpPr>
          <p:nvPr>
            <p:ph type="pic" sz="quarter" idx="11" hasCustomPrompt="1"/>
          </p:nvPr>
        </p:nvSpPr>
        <p:spPr>
          <a:xfrm>
            <a:off x="4662000" y="180000"/>
            <a:ext cx="4302000" cy="4291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aseline="0">
                <a:solidFill>
                  <a:srgbClr val="808080"/>
                </a:solidFill>
              </a:defRPr>
            </a:lvl1pPr>
          </a:lstStyle>
          <a:p>
            <a:r>
              <a:rPr lang="nb-NO" err="1"/>
              <a:t>Click</a:t>
            </a:r>
            <a:r>
              <a:rPr lang="nb-NO"/>
              <a:t> </a:t>
            </a:r>
            <a:r>
              <a:rPr lang="nb-NO" err="1"/>
              <a:t>icon</a:t>
            </a:r>
            <a:r>
              <a:rPr lang="nb-NO"/>
              <a:t> to </a:t>
            </a:r>
            <a:r>
              <a:rPr lang="nb-NO" err="1"/>
              <a:t>insert</a:t>
            </a:r>
            <a:r>
              <a:rPr lang="nb-NO"/>
              <a:t> image</a:t>
            </a:r>
          </a:p>
        </p:txBody>
      </p:sp>
    </p:spTree>
    <p:extLst>
      <p:ext uri="{BB962C8B-B14F-4D97-AF65-F5344CB8AC3E}">
        <p14:creationId xmlns:p14="http://schemas.microsoft.com/office/powerpoint/2010/main" val="29267810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/Image (3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ssholder for bilde 4"/>
          <p:cNvSpPr>
            <a:spLocks noGrp="1"/>
          </p:cNvSpPr>
          <p:nvPr>
            <p:ph type="pic" sz="quarter" idx="12" hasCustomPrompt="1"/>
          </p:nvPr>
        </p:nvSpPr>
        <p:spPr>
          <a:xfrm>
            <a:off x="6156000" y="180000"/>
            <a:ext cx="2808000" cy="4291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aseline="0">
                <a:solidFill>
                  <a:srgbClr val="808080"/>
                </a:solidFill>
              </a:defRPr>
            </a:lvl1pPr>
          </a:lstStyle>
          <a:p>
            <a:r>
              <a:rPr lang="nb-NO" err="1"/>
              <a:t>Click</a:t>
            </a:r>
            <a:r>
              <a:rPr lang="nb-NO"/>
              <a:t> </a:t>
            </a:r>
            <a:r>
              <a:rPr lang="nb-NO" err="1"/>
              <a:t>icon</a:t>
            </a:r>
            <a:r>
              <a:rPr lang="nb-NO"/>
              <a:t> to </a:t>
            </a:r>
            <a:r>
              <a:rPr lang="nb-NO" err="1"/>
              <a:t>insert</a:t>
            </a:r>
            <a:r>
              <a:rPr lang="nb-NO"/>
              <a:t> image</a:t>
            </a:r>
          </a:p>
        </p:txBody>
      </p:sp>
      <p:sp>
        <p:nvSpPr>
          <p:cNvPr id="4" name="Rektangel 3"/>
          <p:cNvSpPr/>
          <p:nvPr userDrawn="1"/>
        </p:nvSpPr>
        <p:spPr>
          <a:xfrm>
            <a:off x="180000" y="180000"/>
            <a:ext cx="5796000" cy="42912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" name="Undertittel 2"/>
          <p:cNvSpPr>
            <a:spLocks noGrp="1"/>
          </p:cNvSpPr>
          <p:nvPr>
            <p:ph type="subTitle" idx="1" hasCustomPrompt="1"/>
          </p:nvPr>
        </p:nvSpPr>
        <p:spPr>
          <a:xfrm>
            <a:off x="323528" y="512677"/>
            <a:ext cx="5400600" cy="3787265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b-NO"/>
              <a:t>Edit </a:t>
            </a:r>
            <a:r>
              <a:rPr lang="nb-NO" err="1"/>
              <a:t>this</a:t>
            </a:r>
            <a:r>
              <a:rPr lang="nb-NO"/>
              <a:t> </a:t>
            </a:r>
            <a:r>
              <a:rPr lang="nb-NO" err="1"/>
              <a:t>text</a:t>
            </a:r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62150143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/Image (4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ssholder for bilde 4"/>
          <p:cNvSpPr>
            <a:spLocks noGrp="1"/>
          </p:cNvSpPr>
          <p:nvPr>
            <p:ph type="pic" sz="quarter" idx="11" hasCustomPrompt="1"/>
          </p:nvPr>
        </p:nvSpPr>
        <p:spPr>
          <a:xfrm>
            <a:off x="180000" y="180000"/>
            <a:ext cx="5796000" cy="4291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aseline="0"/>
            </a:lvl1pPr>
          </a:lstStyle>
          <a:p>
            <a:r>
              <a:rPr lang="nb-NO" err="1"/>
              <a:t>Click</a:t>
            </a:r>
            <a:r>
              <a:rPr lang="nb-NO"/>
              <a:t> </a:t>
            </a:r>
            <a:r>
              <a:rPr lang="nb-NO" err="1"/>
              <a:t>icon</a:t>
            </a:r>
            <a:r>
              <a:rPr lang="nb-NO"/>
              <a:t> to </a:t>
            </a:r>
            <a:r>
              <a:rPr lang="nb-NO" err="1"/>
              <a:t>insert</a:t>
            </a:r>
            <a:r>
              <a:rPr lang="nb-NO"/>
              <a:t> image</a:t>
            </a:r>
          </a:p>
        </p:txBody>
      </p:sp>
      <p:sp>
        <p:nvSpPr>
          <p:cNvPr id="4" name="Rektangel 3"/>
          <p:cNvSpPr/>
          <p:nvPr userDrawn="1"/>
        </p:nvSpPr>
        <p:spPr>
          <a:xfrm>
            <a:off x="6156000" y="180000"/>
            <a:ext cx="2808000" cy="42912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" name="Undertittel 2"/>
          <p:cNvSpPr>
            <a:spLocks noGrp="1"/>
          </p:cNvSpPr>
          <p:nvPr>
            <p:ph type="subTitle" idx="1" hasCustomPrompt="1"/>
          </p:nvPr>
        </p:nvSpPr>
        <p:spPr>
          <a:xfrm>
            <a:off x="6300192" y="512677"/>
            <a:ext cx="2520280" cy="3787265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b-NO"/>
              <a:t>Edit </a:t>
            </a:r>
            <a:r>
              <a:rPr lang="nb-NO" err="1"/>
              <a:t>this</a:t>
            </a:r>
            <a:r>
              <a:rPr lang="nb-NO"/>
              <a:t> </a:t>
            </a:r>
            <a:r>
              <a:rPr lang="nb-NO" err="1"/>
              <a:t>text</a:t>
            </a:r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61043030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/2X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ssholder for bilde 4"/>
          <p:cNvSpPr>
            <a:spLocks noGrp="1"/>
          </p:cNvSpPr>
          <p:nvPr>
            <p:ph type="pic" sz="quarter" idx="10" hasCustomPrompt="1"/>
          </p:nvPr>
        </p:nvSpPr>
        <p:spPr>
          <a:xfrm>
            <a:off x="179512" y="180000"/>
            <a:ext cx="2808000" cy="4291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aseline="0"/>
            </a:lvl1pPr>
          </a:lstStyle>
          <a:p>
            <a:r>
              <a:rPr lang="nb-NO" err="1"/>
              <a:t>Click</a:t>
            </a:r>
            <a:r>
              <a:rPr lang="nb-NO"/>
              <a:t> </a:t>
            </a:r>
            <a:r>
              <a:rPr lang="nb-NO" err="1"/>
              <a:t>icon</a:t>
            </a:r>
            <a:r>
              <a:rPr lang="nb-NO"/>
              <a:t> to </a:t>
            </a:r>
            <a:r>
              <a:rPr lang="nb-NO" err="1"/>
              <a:t>insert</a:t>
            </a:r>
            <a:r>
              <a:rPr lang="nb-NO"/>
              <a:t> image</a:t>
            </a:r>
          </a:p>
        </p:txBody>
      </p:sp>
      <p:sp>
        <p:nvSpPr>
          <p:cNvPr id="4" name="Plassholder for bilde 4"/>
          <p:cNvSpPr>
            <a:spLocks noGrp="1"/>
          </p:cNvSpPr>
          <p:nvPr>
            <p:ph type="pic" sz="quarter" idx="12" hasCustomPrompt="1"/>
          </p:nvPr>
        </p:nvSpPr>
        <p:spPr>
          <a:xfrm>
            <a:off x="6156000" y="180000"/>
            <a:ext cx="2808000" cy="4291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aseline="0"/>
            </a:lvl1pPr>
          </a:lstStyle>
          <a:p>
            <a:r>
              <a:rPr lang="nb-NO" err="1"/>
              <a:t>Click</a:t>
            </a:r>
            <a:r>
              <a:rPr lang="nb-NO"/>
              <a:t> </a:t>
            </a:r>
            <a:r>
              <a:rPr lang="nb-NO" err="1"/>
              <a:t>icon</a:t>
            </a:r>
            <a:r>
              <a:rPr lang="nb-NO"/>
              <a:t> to </a:t>
            </a:r>
            <a:r>
              <a:rPr lang="nb-NO" err="1"/>
              <a:t>insert</a:t>
            </a:r>
            <a:r>
              <a:rPr lang="nb-NO"/>
              <a:t> image</a:t>
            </a:r>
          </a:p>
        </p:txBody>
      </p:sp>
      <p:sp>
        <p:nvSpPr>
          <p:cNvPr id="5" name="Rektangel 4"/>
          <p:cNvSpPr/>
          <p:nvPr userDrawn="1"/>
        </p:nvSpPr>
        <p:spPr>
          <a:xfrm>
            <a:off x="3168000" y="180000"/>
            <a:ext cx="2808000" cy="42912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6" name="Undertittel 2"/>
          <p:cNvSpPr>
            <a:spLocks noGrp="1"/>
          </p:cNvSpPr>
          <p:nvPr>
            <p:ph type="subTitle" idx="1" hasCustomPrompt="1"/>
          </p:nvPr>
        </p:nvSpPr>
        <p:spPr>
          <a:xfrm>
            <a:off x="3312000" y="512677"/>
            <a:ext cx="2520280" cy="3787265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b-NO"/>
              <a:t>Edit </a:t>
            </a:r>
            <a:r>
              <a:rPr lang="nb-NO" err="1"/>
              <a:t>this</a:t>
            </a:r>
            <a:r>
              <a:rPr lang="nb-NO"/>
              <a:t> </a:t>
            </a:r>
            <a:r>
              <a:rPr lang="nb-NO" err="1"/>
              <a:t>text</a:t>
            </a:r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00800254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X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ssholder for bilde 4"/>
          <p:cNvSpPr>
            <a:spLocks noGrp="1"/>
          </p:cNvSpPr>
          <p:nvPr>
            <p:ph type="pic" sz="quarter" idx="11" hasCustomPrompt="1"/>
          </p:nvPr>
        </p:nvSpPr>
        <p:spPr>
          <a:xfrm>
            <a:off x="4662000" y="180000"/>
            <a:ext cx="4302000" cy="4291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aseline="0"/>
            </a:lvl1pPr>
          </a:lstStyle>
          <a:p>
            <a:r>
              <a:rPr lang="nb-NO" err="1"/>
              <a:t>Click</a:t>
            </a:r>
            <a:r>
              <a:rPr lang="nb-NO"/>
              <a:t> </a:t>
            </a:r>
            <a:r>
              <a:rPr lang="nb-NO" err="1"/>
              <a:t>icon</a:t>
            </a:r>
            <a:r>
              <a:rPr lang="nb-NO"/>
              <a:t> to </a:t>
            </a:r>
            <a:r>
              <a:rPr lang="nb-NO" err="1"/>
              <a:t>insert</a:t>
            </a:r>
            <a:r>
              <a:rPr lang="nb-NO"/>
              <a:t> image</a:t>
            </a:r>
          </a:p>
        </p:txBody>
      </p:sp>
      <p:sp>
        <p:nvSpPr>
          <p:cNvPr id="8" name="Plassholder for bilde 4"/>
          <p:cNvSpPr>
            <a:spLocks noGrp="1"/>
          </p:cNvSpPr>
          <p:nvPr>
            <p:ph type="pic" sz="quarter" idx="10" hasCustomPrompt="1"/>
          </p:nvPr>
        </p:nvSpPr>
        <p:spPr>
          <a:xfrm>
            <a:off x="179512" y="180000"/>
            <a:ext cx="4302000" cy="4291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aseline="0"/>
            </a:lvl1pPr>
          </a:lstStyle>
          <a:p>
            <a:r>
              <a:rPr lang="nb-NO" err="1"/>
              <a:t>Click</a:t>
            </a:r>
            <a:r>
              <a:rPr lang="nb-NO"/>
              <a:t> </a:t>
            </a:r>
            <a:r>
              <a:rPr lang="nb-NO" err="1"/>
              <a:t>icon</a:t>
            </a:r>
            <a:r>
              <a:rPr lang="nb-NO"/>
              <a:t> to </a:t>
            </a:r>
            <a:r>
              <a:rPr lang="nb-NO" err="1"/>
              <a:t>insert</a:t>
            </a:r>
            <a:r>
              <a:rPr lang="nb-NO"/>
              <a:t> image</a:t>
            </a:r>
          </a:p>
        </p:txBody>
      </p:sp>
    </p:spTree>
    <p:extLst>
      <p:ext uri="{BB962C8B-B14F-4D97-AF65-F5344CB8AC3E}">
        <p14:creationId xmlns:p14="http://schemas.microsoft.com/office/powerpoint/2010/main" val="184731856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X Image/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ssholder for bilde 4"/>
          <p:cNvSpPr>
            <a:spLocks noGrp="1"/>
          </p:cNvSpPr>
          <p:nvPr>
            <p:ph type="pic" sz="quarter" idx="11" hasCustomPrompt="1"/>
          </p:nvPr>
        </p:nvSpPr>
        <p:spPr>
          <a:xfrm>
            <a:off x="4662000" y="180000"/>
            <a:ext cx="4302000" cy="20556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aseline="0"/>
            </a:lvl1pPr>
          </a:lstStyle>
          <a:p>
            <a:r>
              <a:rPr lang="nb-NO" err="1"/>
              <a:t>Click</a:t>
            </a:r>
            <a:r>
              <a:rPr lang="nb-NO"/>
              <a:t> </a:t>
            </a:r>
            <a:r>
              <a:rPr lang="nb-NO" err="1"/>
              <a:t>icon</a:t>
            </a:r>
            <a:r>
              <a:rPr lang="nb-NO"/>
              <a:t> to </a:t>
            </a:r>
            <a:r>
              <a:rPr lang="nb-NO" err="1"/>
              <a:t>insert</a:t>
            </a:r>
            <a:r>
              <a:rPr lang="nb-NO"/>
              <a:t> image</a:t>
            </a:r>
          </a:p>
        </p:txBody>
      </p:sp>
      <p:sp>
        <p:nvSpPr>
          <p:cNvPr id="4" name="Plassholder for bilde 4"/>
          <p:cNvSpPr>
            <a:spLocks noGrp="1"/>
          </p:cNvSpPr>
          <p:nvPr>
            <p:ph type="pic" sz="quarter" idx="10" hasCustomPrompt="1"/>
          </p:nvPr>
        </p:nvSpPr>
        <p:spPr>
          <a:xfrm>
            <a:off x="179512" y="180000"/>
            <a:ext cx="4302000" cy="20556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aseline="0"/>
            </a:lvl1pPr>
          </a:lstStyle>
          <a:p>
            <a:r>
              <a:rPr lang="nb-NO" err="1"/>
              <a:t>Click</a:t>
            </a:r>
            <a:r>
              <a:rPr lang="nb-NO"/>
              <a:t> </a:t>
            </a:r>
            <a:r>
              <a:rPr lang="nb-NO" err="1"/>
              <a:t>icon</a:t>
            </a:r>
            <a:r>
              <a:rPr lang="nb-NO"/>
              <a:t> to </a:t>
            </a:r>
            <a:r>
              <a:rPr lang="nb-NO" err="1"/>
              <a:t>insert</a:t>
            </a:r>
            <a:r>
              <a:rPr lang="nb-NO"/>
              <a:t> image</a:t>
            </a:r>
          </a:p>
        </p:txBody>
      </p:sp>
      <p:sp>
        <p:nvSpPr>
          <p:cNvPr id="5" name="Rektangel 4"/>
          <p:cNvSpPr/>
          <p:nvPr userDrawn="1"/>
        </p:nvSpPr>
        <p:spPr>
          <a:xfrm>
            <a:off x="180000" y="2415600"/>
            <a:ext cx="4302000" cy="20556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6" name="Rektangel 5"/>
          <p:cNvSpPr/>
          <p:nvPr userDrawn="1"/>
        </p:nvSpPr>
        <p:spPr>
          <a:xfrm>
            <a:off x="4662000" y="2415600"/>
            <a:ext cx="4302000" cy="20556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0" name="Plassholder for tekst 16"/>
          <p:cNvSpPr>
            <a:spLocks noGrp="1"/>
          </p:cNvSpPr>
          <p:nvPr>
            <p:ph type="body" sz="quarter" idx="13" hasCustomPrompt="1"/>
          </p:nvPr>
        </p:nvSpPr>
        <p:spPr>
          <a:xfrm>
            <a:off x="323528" y="2500313"/>
            <a:ext cx="4032448" cy="1871662"/>
          </a:xfrm>
          <a:prstGeom prst="rect">
            <a:avLst/>
          </a:prstGeom>
        </p:spPr>
        <p:txBody>
          <a:bodyPr vert="horz" anchor="ctr" anchorCtr="0"/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nb-NO"/>
              <a:t>Edit </a:t>
            </a:r>
            <a:r>
              <a:rPr lang="nb-NO" err="1"/>
              <a:t>this</a:t>
            </a:r>
            <a:r>
              <a:rPr lang="nb-NO"/>
              <a:t> </a:t>
            </a:r>
            <a:r>
              <a:rPr lang="nb-NO" err="1"/>
              <a:t>text</a:t>
            </a:r>
            <a:endParaRPr lang="nb-NO"/>
          </a:p>
        </p:txBody>
      </p:sp>
      <p:sp>
        <p:nvSpPr>
          <p:cNvPr id="11" name="Plassholder for tekst 16"/>
          <p:cNvSpPr>
            <a:spLocks noGrp="1"/>
          </p:cNvSpPr>
          <p:nvPr>
            <p:ph type="body" sz="quarter" idx="14" hasCustomPrompt="1"/>
          </p:nvPr>
        </p:nvSpPr>
        <p:spPr>
          <a:xfrm>
            <a:off x="4788024" y="2506356"/>
            <a:ext cx="4032448" cy="1871662"/>
          </a:xfrm>
          <a:prstGeom prst="rect">
            <a:avLst/>
          </a:prstGeom>
        </p:spPr>
        <p:txBody>
          <a:bodyPr vert="horz" anchor="ctr" anchorCtr="0"/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nb-NO"/>
              <a:t>Edit </a:t>
            </a:r>
            <a:r>
              <a:rPr lang="nb-NO" err="1"/>
              <a:t>this</a:t>
            </a:r>
            <a:r>
              <a:rPr lang="nb-NO"/>
              <a:t> </a:t>
            </a:r>
            <a:r>
              <a:rPr lang="nb-NO" err="1"/>
              <a:t>text</a:t>
            </a:r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72587641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X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ssholder for bilde 4"/>
          <p:cNvSpPr>
            <a:spLocks noGrp="1"/>
          </p:cNvSpPr>
          <p:nvPr>
            <p:ph type="pic" sz="quarter" idx="10" hasCustomPrompt="1"/>
          </p:nvPr>
        </p:nvSpPr>
        <p:spPr>
          <a:xfrm>
            <a:off x="179512" y="180000"/>
            <a:ext cx="2808000" cy="4291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aseline="0"/>
            </a:lvl1pPr>
          </a:lstStyle>
          <a:p>
            <a:r>
              <a:rPr lang="nb-NO" err="1"/>
              <a:t>Click</a:t>
            </a:r>
            <a:r>
              <a:rPr lang="nb-NO"/>
              <a:t> </a:t>
            </a:r>
            <a:r>
              <a:rPr lang="nb-NO" err="1"/>
              <a:t>icon</a:t>
            </a:r>
            <a:r>
              <a:rPr lang="nb-NO"/>
              <a:t> to </a:t>
            </a:r>
            <a:r>
              <a:rPr lang="nb-NO" err="1"/>
              <a:t>insert</a:t>
            </a:r>
            <a:r>
              <a:rPr lang="nb-NO"/>
              <a:t> image</a:t>
            </a:r>
          </a:p>
        </p:txBody>
      </p:sp>
      <p:sp>
        <p:nvSpPr>
          <p:cNvPr id="4" name="Plassholder for bilde 4"/>
          <p:cNvSpPr>
            <a:spLocks noGrp="1"/>
          </p:cNvSpPr>
          <p:nvPr>
            <p:ph type="pic" sz="quarter" idx="11" hasCustomPrompt="1"/>
          </p:nvPr>
        </p:nvSpPr>
        <p:spPr>
          <a:xfrm>
            <a:off x="3168000" y="180000"/>
            <a:ext cx="2808000" cy="4291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aseline="0"/>
            </a:lvl1pPr>
          </a:lstStyle>
          <a:p>
            <a:r>
              <a:rPr lang="nb-NO" err="1"/>
              <a:t>Click</a:t>
            </a:r>
            <a:r>
              <a:rPr lang="nb-NO"/>
              <a:t> </a:t>
            </a:r>
            <a:r>
              <a:rPr lang="nb-NO" err="1"/>
              <a:t>icon</a:t>
            </a:r>
            <a:r>
              <a:rPr lang="nb-NO"/>
              <a:t> to </a:t>
            </a:r>
            <a:r>
              <a:rPr lang="nb-NO" err="1"/>
              <a:t>insert</a:t>
            </a:r>
            <a:r>
              <a:rPr lang="nb-NO"/>
              <a:t> image</a:t>
            </a:r>
          </a:p>
        </p:txBody>
      </p:sp>
      <p:sp>
        <p:nvSpPr>
          <p:cNvPr id="5" name="Plassholder for bilde 4"/>
          <p:cNvSpPr>
            <a:spLocks noGrp="1"/>
          </p:cNvSpPr>
          <p:nvPr>
            <p:ph type="pic" sz="quarter" idx="12" hasCustomPrompt="1"/>
          </p:nvPr>
        </p:nvSpPr>
        <p:spPr>
          <a:xfrm>
            <a:off x="6156000" y="180000"/>
            <a:ext cx="2808000" cy="4291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aseline="0"/>
            </a:lvl1pPr>
          </a:lstStyle>
          <a:p>
            <a:r>
              <a:rPr lang="nb-NO" err="1"/>
              <a:t>Click</a:t>
            </a:r>
            <a:r>
              <a:rPr lang="nb-NO"/>
              <a:t> </a:t>
            </a:r>
            <a:r>
              <a:rPr lang="nb-NO" err="1"/>
              <a:t>icon</a:t>
            </a:r>
            <a:r>
              <a:rPr lang="nb-NO"/>
              <a:t> to </a:t>
            </a:r>
            <a:r>
              <a:rPr lang="nb-NO" err="1"/>
              <a:t>insert</a:t>
            </a:r>
            <a:r>
              <a:rPr lang="nb-NO"/>
              <a:t> image</a:t>
            </a:r>
          </a:p>
        </p:txBody>
      </p:sp>
    </p:spTree>
    <p:extLst>
      <p:ext uri="{BB962C8B-B14F-4D97-AF65-F5344CB8AC3E}">
        <p14:creationId xmlns:p14="http://schemas.microsoft.com/office/powerpoint/2010/main" val="324883758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X Image/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ssholder for bilde 4"/>
          <p:cNvSpPr>
            <a:spLocks noGrp="1"/>
          </p:cNvSpPr>
          <p:nvPr>
            <p:ph type="pic" sz="quarter" idx="10" hasCustomPrompt="1"/>
          </p:nvPr>
        </p:nvSpPr>
        <p:spPr>
          <a:xfrm>
            <a:off x="179512" y="180000"/>
            <a:ext cx="2808000" cy="20556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 baseline="0"/>
            </a:lvl1pPr>
          </a:lstStyle>
          <a:p>
            <a:r>
              <a:rPr lang="nb-NO" err="1"/>
              <a:t>Click</a:t>
            </a:r>
            <a:r>
              <a:rPr lang="nb-NO"/>
              <a:t> </a:t>
            </a:r>
            <a:r>
              <a:rPr lang="nb-NO" err="1"/>
              <a:t>icon</a:t>
            </a:r>
            <a:r>
              <a:rPr lang="nb-NO"/>
              <a:t> to </a:t>
            </a:r>
            <a:r>
              <a:rPr lang="nb-NO" err="1"/>
              <a:t>insert</a:t>
            </a:r>
            <a:r>
              <a:rPr lang="nb-NO"/>
              <a:t> image</a:t>
            </a:r>
          </a:p>
        </p:txBody>
      </p:sp>
      <p:sp>
        <p:nvSpPr>
          <p:cNvPr id="4" name="Plassholder for bilde 4"/>
          <p:cNvSpPr>
            <a:spLocks noGrp="1"/>
          </p:cNvSpPr>
          <p:nvPr>
            <p:ph type="pic" sz="quarter" idx="11" hasCustomPrompt="1"/>
          </p:nvPr>
        </p:nvSpPr>
        <p:spPr>
          <a:xfrm>
            <a:off x="3168000" y="180000"/>
            <a:ext cx="2808000" cy="20556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 baseline="0"/>
            </a:lvl1pPr>
          </a:lstStyle>
          <a:p>
            <a:r>
              <a:rPr lang="nb-NO" err="1"/>
              <a:t>Click</a:t>
            </a:r>
            <a:r>
              <a:rPr lang="nb-NO"/>
              <a:t> </a:t>
            </a:r>
            <a:r>
              <a:rPr lang="nb-NO" err="1"/>
              <a:t>icon</a:t>
            </a:r>
            <a:r>
              <a:rPr lang="nb-NO"/>
              <a:t> to </a:t>
            </a:r>
            <a:r>
              <a:rPr lang="nb-NO" err="1"/>
              <a:t>insert</a:t>
            </a:r>
            <a:r>
              <a:rPr lang="nb-NO"/>
              <a:t> image</a:t>
            </a:r>
          </a:p>
        </p:txBody>
      </p:sp>
      <p:sp>
        <p:nvSpPr>
          <p:cNvPr id="5" name="Plassholder for bilde 4"/>
          <p:cNvSpPr>
            <a:spLocks noGrp="1"/>
          </p:cNvSpPr>
          <p:nvPr>
            <p:ph type="pic" sz="quarter" idx="12" hasCustomPrompt="1"/>
          </p:nvPr>
        </p:nvSpPr>
        <p:spPr>
          <a:xfrm>
            <a:off x="6156000" y="180000"/>
            <a:ext cx="2808000" cy="20556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 baseline="0"/>
            </a:lvl1pPr>
          </a:lstStyle>
          <a:p>
            <a:r>
              <a:rPr lang="nb-NO" err="1"/>
              <a:t>Click</a:t>
            </a:r>
            <a:r>
              <a:rPr lang="nb-NO"/>
              <a:t> </a:t>
            </a:r>
            <a:r>
              <a:rPr lang="nb-NO" err="1"/>
              <a:t>icon</a:t>
            </a:r>
            <a:r>
              <a:rPr lang="nb-NO"/>
              <a:t> to </a:t>
            </a:r>
            <a:r>
              <a:rPr lang="nb-NO" err="1"/>
              <a:t>insert</a:t>
            </a:r>
            <a:r>
              <a:rPr lang="nb-NO"/>
              <a:t> image</a:t>
            </a:r>
          </a:p>
        </p:txBody>
      </p:sp>
      <p:sp>
        <p:nvSpPr>
          <p:cNvPr id="6" name="Rektangel 5"/>
          <p:cNvSpPr/>
          <p:nvPr userDrawn="1"/>
        </p:nvSpPr>
        <p:spPr>
          <a:xfrm>
            <a:off x="180000" y="2415600"/>
            <a:ext cx="2808000" cy="20556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7" name="Rektangel 6"/>
          <p:cNvSpPr/>
          <p:nvPr userDrawn="1"/>
        </p:nvSpPr>
        <p:spPr>
          <a:xfrm>
            <a:off x="3168000" y="2419542"/>
            <a:ext cx="2808000" cy="20556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8" name="Rektangel 7"/>
          <p:cNvSpPr/>
          <p:nvPr userDrawn="1"/>
        </p:nvSpPr>
        <p:spPr>
          <a:xfrm>
            <a:off x="6156000" y="2419542"/>
            <a:ext cx="2808000" cy="20556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0" name="Undertittel 2"/>
          <p:cNvSpPr>
            <a:spLocks noGrp="1"/>
          </p:cNvSpPr>
          <p:nvPr>
            <p:ph type="subTitle" idx="1" hasCustomPrompt="1"/>
          </p:nvPr>
        </p:nvSpPr>
        <p:spPr>
          <a:xfrm>
            <a:off x="251520" y="2499742"/>
            <a:ext cx="2663984" cy="1872208"/>
          </a:xfrm>
          <a:prstGeom prst="rect">
            <a:avLst/>
          </a:prstGeom>
          <a:ln>
            <a:noFill/>
          </a:ln>
        </p:spPr>
        <p:txBody>
          <a:bodyPr anchor="ctr" anchorCtr="0"/>
          <a:lstStyle>
            <a:lvl1pPr marL="0" indent="0" algn="ctr">
              <a:buNone/>
              <a:defRPr sz="16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b-NO"/>
              <a:t>Edit </a:t>
            </a:r>
            <a:r>
              <a:rPr lang="nb-NO" err="1"/>
              <a:t>this</a:t>
            </a:r>
            <a:r>
              <a:rPr lang="nb-NO"/>
              <a:t> </a:t>
            </a:r>
            <a:r>
              <a:rPr lang="nb-NO" err="1"/>
              <a:t>text</a:t>
            </a:r>
            <a:endParaRPr lang="nb-NO"/>
          </a:p>
        </p:txBody>
      </p:sp>
      <p:sp>
        <p:nvSpPr>
          <p:cNvPr id="17" name="Plassholder for tekst 16"/>
          <p:cNvSpPr>
            <a:spLocks noGrp="1"/>
          </p:cNvSpPr>
          <p:nvPr>
            <p:ph type="body" sz="quarter" idx="13" hasCustomPrompt="1"/>
          </p:nvPr>
        </p:nvSpPr>
        <p:spPr>
          <a:xfrm>
            <a:off x="3276600" y="2500313"/>
            <a:ext cx="2590800" cy="1871662"/>
          </a:xfrm>
          <a:prstGeom prst="rect">
            <a:avLst/>
          </a:prstGeom>
        </p:spPr>
        <p:txBody>
          <a:bodyPr vert="horz" anchor="ctr" anchorCtr="0"/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nb-NO"/>
              <a:t>Edit </a:t>
            </a:r>
            <a:r>
              <a:rPr lang="nb-NO" err="1"/>
              <a:t>this</a:t>
            </a:r>
            <a:r>
              <a:rPr lang="nb-NO"/>
              <a:t> </a:t>
            </a:r>
            <a:r>
              <a:rPr lang="nb-NO" err="1"/>
              <a:t>text</a:t>
            </a:r>
            <a:endParaRPr lang="nb-NO"/>
          </a:p>
        </p:txBody>
      </p:sp>
      <p:sp>
        <p:nvSpPr>
          <p:cNvPr id="18" name="Plassholder for tekst 16"/>
          <p:cNvSpPr>
            <a:spLocks noGrp="1"/>
          </p:cNvSpPr>
          <p:nvPr>
            <p:ph type="body" sz="quarter" idx="14" hasCustomPrompt="1"/>
          </p:nvPr>
        </p:nvSpPr>
        <p:spPr>
          <a:xfrm>
            <a:off x="6264000" y="2507784"/>
            <a:ext cx="2590800" cy="1871662"/>
          </a:xfrm>
          <a:prstGeom prst="rect">
            <a:avLst/>
          </a:prstGeom>
        </p:spPr>
        <p:txBody>
          <a:bodyPr vert="horz" anchor="ctr" anchorCtr="0"/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nb-NO"/>
              <a:t>Edit </a:t>
            </a:r>
            <a:r>
              <a:rPr lang="nb-NO" err="1"/>
              <a:t>this</a:t>
            </a:r>
            <a:r>
              <a:rPr lang="nb-NO"/>
              <a:t> </a:t>
            </a:r>
            <a:r>
              <a:rPr lang="nb-NO" err="1"/>
              <a:t>text</a:t>
            </a:r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428098402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X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ssholder for bilde 4"/>
          <p:cNvSpPr>
            <a:spLocks noGrp="1"/>
          </p:cNvSpPr>
          <p:nvPr>
            <p:ph type="pic" sz="quarter" idx="11" hasCustomPrompt="1"/>
          </p:nvPr>
        </p:nvSpPr>
        <p:spPr>
          <a:xfrm>
            <a:off x="4662000" y="180000"/>
            <a:ext cx="4302000" cy="20556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aseline="0"/>
            </a:lvl1pPr>
          </a:lstStyle>
          <a:p>
            <a:r>
              <a:rPr lang="nb-NO" err="1"/>
              <a:t>Click</a:t>
            </a:r>
            <a:r>
              <a:rPr lang="nb-NO"/>
              <a:t> </a:t>
            </a:r>
            <a:r>
              <a:rPr lang="nb-NO" err="1"/>
              <a:t>icon</a:t>
            </a:r>
            <a:r>
              <a:rPr lang="nb-NO"/>
              <a:t> to </a:t>
            </a:r>
            <a:r>
              <a:rPr lang="nb-NO" err="1"/>
              <a:t>insert</a:t>
            </a:r>
            <a:r>
              <a:rPr lang="nb-NO"/>
              <a:t> image</a:t>
            </a:r>
          </a:p>
        </p:txBody>
      </p:sp>
      <p:sp>
        <p:nvSpPr>
          <p:cNvPr id="4" name="Plassholder for bilde 4"/>
          <p:cNvSpPr>
            <a:spLocks noGrp="1"/>
          </p:cNvSpPr>
          <p:nvPr>
            <p:ph type="pic" sz="quarter" idx="10" hasCustomPrompt="1"/>
          </p:nvPr>
        </p:nvSpPr>
        <p:spPr>
          <a:xfrm>
            <a:off x="179512" y="180000"/>
            <a:ext cx="4302000" cy="20556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aseline="0"/>
            </a:lvl1pPr>
          </a:lstStyle>
          <a:p>
            <a:r>
              <a:rPr lang="nb-NO" err="1"/>
              <a:t>Click</a:t>
            </a:r>
            <a:r>
              <a:rPr lang="nb-NO"/>
              <a:t> </a:t>
            </a:r>
            <a:r>
              <a:rPr lang="nb-NO" err="1"/>
              <a:t>icon</a:t>
            </a:r>
            <a:r>
              <a:rPr lang="nb-NO"/>
              <a:t> to </a:t>
            </a:r>
            <a:r>
              <a:rPr lang="nb-NO" err="1"/>
              <a:t>insert</a:t>
            </a:r>
            <a:r>
              <a:rPr lang="nb-NO"/>
              <a:t> image</a:t>
            </a:r>
          </a:p>
        </p:txBody>
      </p:sp>
      <p:sp>
        <p:nvSpPr>
          <p:cNvPr id="5" name="Plassholder for bilde 4"/>
          <p:cNvSpPr>
            <a:spLocks noGrp="1"/>
          </p:cNvSpPr>
          <p:nvPr>
            <p:ph type="pic" sz="quarter" idx="12" hasCustomPrompt="1"/>
          </p:nvPr>
        </p:nvSpPr>
        <p:spPr>
          <a:xfrm>
            <a:off x="4662000" y="2421617"/>
            <a:ext cx="4302000" cy="20556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aseline="0"/>
            </a:lvl1pPr>
          </a:lstStyle>
          <a:p>
            <a:r>
              <a:rPr lang="nb-NO" err="1"/>
              <a:t>Click</a:t>
            </a:r>
            <a:r>
              <a:rPr lang="nb-NO"/>
              <a:t> </a:t>
            </a:r>
            <a:r>
              <a:rPr lang="nb-NO" err="1"/>
              <a:t>icon</a:t>
            </a:r>
            <a:r>
              <a:rPr lang="nb-NO"/>
              <a:t> to </a:t>
            </a:r>
            <a:r>
              <a:rPr lang="nb-NO" err="1"/>
              <a:t>insert</a:t>
            </a:r>
            <a:r>
              <a:rPr lang="nb-NO"/>
              <a:t> image</a:t>
            </a:r>
          </a:p>
        </p:txBody>
      </p:sp>
      <p:sp>
        <p:nvSpPr>
          <p:cNvPr id="6" name="Plassholder for bilde 4"/>
          <p:cNvSpPr>
            <a:spLocks noGrp="1"/>
          </p:cNvSpPr>
          <p:nvPr>
            <p:ph type="pic" sz="quarter" idx="13" hasCustomPrompt="1"/>
          </p:nvPr>
        </p:nvSpPr>
        <p:spPr>
          <a:xfrm>
            <a:off x="179512" y="2415600"/>
            <a:ext cx="4302000" cy="20556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aseline="0"/>
            </a:lvl1pPr>
          </a:lstStyle>
          <a:p>
            <a:r>
              <a:rPr lang="nb-NO" err="1"/>
              <a:t>Click</a:t>
            </a:r>
            <a:r>
              <a:rPr lang="nb-NO"/>
              <a:t> </a:t>
            </a:r>
            <a:r>
              <a:rPr lang="nb-NO" err="1"/>
              <a:t>icon</a:t>
            </a:r>
            <a:r>
              <a:rPr lang="nb-NO"/>
              <a:t> to </a:t>
            </a:r>
            <a:r>
              <a:rPr lang="nb-NO" err="1"/>
              <a:t>insert</a:t>
            </a:r>
            <a:r>
              <a:rPr lang="nb-NO"/>
              <a:t> image</a:t>
            </a:r>
          </a:p>
        </p:txBody>
      </p:sp>
    </p:spTree>
    <p:extLst>
      <p:ext uri="{BB962C8B-B14F-4D97-AF65-F5344CB8AC3E}">
        <p14:creationId xmlns:p14="http://schemas.microsoft.com/office/powerpoint/2010/main" val="216724945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X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ssholder for bilde 4"/>
          <p:cNvSpPr>
            <a:spLocks noGrp="1"/>
          </p:cNvSpPr>
          <p:nvPr>
            <p:ph type="pic" sz="quarter" idx="10" hasCustomPrompt="1"/>
          </p:nvPr>
        </p:nvSpPr>
        <p:spPr>
          <a:xfrm>
            <a:off x="179512" y="180000"/>
            <a:ext cx="2808000" cy="20556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 baseline="0"/>
            </a:lvl1pPr>
          </a:lstStyle>
          <a:p>
            <a:r>
              <a:rPr lang="nb-NO" err="1"/>
              <a:t>Click</a:t>
            </a:r>
            <a:r>
              <a:rPr lang="nb-NO"/>
              <a:t> </a:t>
            </a:r>
            <a:r>
              <a:rPr lang="nb-NO" err="1"/>
              <a:t>icon</a:t>
            </a:r>
            <a:r>
              <a:rPr lang="nb-NO"/>
              <a:t> to </a:t>
            </a:r>
            <a:r>
              <a:rPr lang="nb-NO" err="1"/>
              <a:t>insert</a:t>
            </a:r>
            <a:r>
              <a:rPr lang="nb-NO"/>
              <a:t> image</a:t>
            </a:r>
          </a:p>
        </p:txBody>
      </p:sp>
      <p:sp>
        <p:nvSpPr>
          <p:cNvPr id="4" name="Plassholder for bilde 4"/>
          <p:cNvSpPr>
            <a:spLocks noGrp="1"/>
          </p:cNvSpPr>
          <p:nvPr>
            <p:ph type="pic" sz="quarter" idx="11" hasCustomPrompt="1"/>
          </p:nvPr>
        </p:nvSpPr>
        <p:spPr>
          <a:xfrm>
            <a:off x="3168000" y="180000"/>
            <a:ext cx="2808000" cy="20556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 baseline="0"/>
            </a:lvl1pPr>
          </a:lstStyle>
          <a:p>
            <a:r>
              <a:rPr lang="nb-NO" err="1"/>
              <a:t>Click</a:t>
            </a:r>
            <a:r>
              <a:rPr lang="nb-NO"/>
              <a:t> </a:t>
            </a:r>
            <a:r>
              <a:rPr lang="nb-NO" err="1"/>
              <a:t>icon</a:t>
            </a:r>
            <a:r>
              <a:rPr lang="nb-NO"/>
              <a:t> to </a:t>
            </a:r>
            <a:r>
              <a:rPr lang="nb-NO" err="1"/>
              <a:t>insert</a:t>
            </a:r>
            <a:r>
              <a:rPr lang="nb-NO"/>
              <a:t> image</a:t>
            </a:r>
          </a:p>
        </p:txBody>
      </p:sp>
      <p:sp>
        <p:nvSpPr>
          <p:cNvPr id="5" name="Plassholder for bilde 4"/>
          <p:cNvSpPr>
            <a:spLocks noGrp="1"/>
          </p:cNvSpPr>
          <p:nvPr>
            <p:ph type="pic" sz="quarter" idx="12" hasCustomPrompt="1"/>
          </p:nvPr>
        </p:nvSpPr>
        <p:spPr>
          <a:xfrm>
            <a:off x="6156000" y="180000"/>
            <a:ext cx="2808000" cy="20556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 baseline="0"/>
            </a:lvl1pPr>
          </a:lstStyle>
          <a:p>
            <a:r>
              <a:rPr lang="nb-NO" err="1"/>
              <a:t>Click</a:t>
            </a:r>
            <a:r>
              <a:rPr lang="nb-NO"/>
              <a:t> </a:t>
            </a:r>
            <a:r>
              <a:rPr lang="nb-NO" err="1"/>
              <a:t>icon</a:t>
            </a:r>
            <a:r>
              <a:rPr lang="nb-NO"/>
              <a:t> to </a:t>
            </a:r>
            <a:r>
              <a:rPr lang="nb-NO" err="1"/>
              <a:t>insert</a:t>
            </a:r>
            <a:r>
              <a:rPr lang="nb-NO"/>
              <a:t> image</a:t>
            </a:r>
          </a:p>
        </p:txBody>
      </p:sp>
      <p:sp>
        <p:nvSpPr>
          <p:cNvPr id="6" name="Plassholder for bilde 4"/>
          <p:cNvSpPr>
            <a:spLocks noGrp="1"/>
          </p:cNvSpPr>
          <p:nvPr>
            <p:ph type="pic" sz="quarter" idx="13" hasCustomPrompt="1"/>
          </p:nvPr>
        </p:nvSpPr>
        <p:spPr>
          <a:xfrm>
            <a:off x="179512" y="2415600"/>
            <a:ext cx="2808000" cy="20556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 baseline="0"/>
            </a:lvl1pPr>
          </a:lstStyle>
          <a:p>
            <a:r>
              <a:rPr lang="nb-NO" err="1"/>
              <a:t>Click</a:t>
            </a:r>
            <a:r>
              <a:rPr lang="nb-NO"/>
              <a:t> </a:t>
            </a:r>
            <a:r>
              <a:rPr lang="nb-NO" err="1"/>
              <a:t>icon</a:t>
            </a:r>
            <a:r>
              <a:rPr lang="nb-NO"/>
              <a:t> to </a:t>
            </a:r>
            <a:r>
              <a:rPr lang="nb-NO" err="1"/>
              <a:t>insert</a:t>
            </a:r>
            <a:r>
              <a:rPr lang="nb-NO"/>
              <a:t> image</a:t>
            </a:r>
          </a:p>
        </p:txBody>
      </p:sp>
      <p:sp>
        <p:nvSpPr>
          <p:cNvPr id="7" name="Plassholder for bilde 4"/>
          <p:cNvSpPr>
            <a:spLocks noGrp="1"/>
          </p:cNvSpPr>
          <p:nvPr>
            <p:ph type="pic" sz="quarter" idx="14" hasCustomPrompt="1"/>
          </p:nvPr>
        </p:nvSpPr>
        <p:spPr>
          <a:xfrm>
            <a:off x="3168000" y="2415600"/>
            <a:ext cx="2808000" cy="20556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 baseline="0"/>
            </a:lvl1pPr>
          </a:lstStyle>
          <a:p>
            <a:r>
              <a:rPr lang="nb-NO" err="1"/>
              <a:t>Click</a:t>
            </a:r>
            <a:r>
              <a:rPr lang="nb-NO"/>
              <a:t> </a:t>
            </a:r>
            <a:r>
              <a:rPr lang="nb-NO" err="1"/>
              <a:t>icon</a:t>
            </a:r>
            <a:r>
              <a:rPr lang="nb-NO"/>
              <a:t> to </a:t>
            </a:r>
            <a:r>
              <a:rPr lang="nb-NO" err="1"/>
              <a:t>insert</a:t>
            </a:r>
            <a:r>
              <a:rPr lang="nb-NO"/>
              <a:t> image</a:t>
            </a:r>
          </a:p>
        </p:txBody>
      </p:sp>
      <p:sp>
        <p:nvSpPr>
          <p:cNvPr id="8" name="Plassholder for bilde 4"/>
          <p:cNvSpPr>
            <a:spLocks noGrp="1"/>
          </p:cNvSpPr>
          <p:nvPr>
            <p:ph type="pic" sz="quarter" idx="15" hasCustomPrompt="1"/>
          </p:nvPr>
        </p:nvSpPr>
        <p:spPr>
          <a:xfrm>
            <a:off x="6156000" y="2415600"/>
            <a:ext cx="2808000" cy="20556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 baseline="0"/>
            </a:lvl1pPr>
          </a:lstStyle>
          <a:p>
            <a:r>
              <a:rPr lang="nb-NO" err="1"/>
              <a:t>Click</a:t>
            </a:r>
            <a:r>
              <a:rPr lang="nb-NO"/>
              <a:t> </a:t>
            </a:r>
            <a:r>
              <a:rPr lang="nb-NO" err="1"/>
              <a:t>icon</a:t>
            </a:r>
            <a:r>
              <a:rPr lang="nb-NO"/>
              <a:t> to </a:t>
            </a:r>
            <a:r>
              <a:rPr lang="nb-NO" err="1"/>
              <a:t>insert</a:t>
            </a:r>
            <a:r>
              <a:rPr lang="nb-NO"/>
              <a:t> image</a:t>
            </a:r>
          </a:p>
        </p:txBody>
      </p:sp>
    </p:spTree>
    <p:extLst>
      <p:ext uri="{BB962C8B-B14F-4D97-AF65-F5344CB8AC3E}">
        <p14:creationId xmlns:p14="http://schemas.microsoft.com/office/powerpoint/2010/main" val="39463660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ktangel 5"/>
          <p:cNvSpPr/>
          <p:nvPr userDrawn="1"/>
        </p:nvSpPr>
        <p:spPr>
          <a:xfrm>
            <a:off x="180000" y="180000"/>
            <a:ext cx="8784000" cy="42912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" name="Tittel 1"/>
          <p:cNvSpPr>
            <a:spLocks noGrp="1"/>
          </p:cNvSpPr>
          <p:nvPr>
            <p:ph type="ctrTitle" hasCustomPrompt="1"/>
          </p:nvPr>
        </p:nvSpPr>
        <p:spPr>
          <a:xfrm>
            <a:off x="685800" y="1799201"/>
            <a:ext cx="7772400" cy="1102519"/>
          </a:xfrm>
          <a:prstGeom prst="rect">
            <a:avLst/>
          </a:prstGeom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nb-NO"/>
              <a:t>EDIT THIS TEXT</a:t>
            </a:r>
          </a:p>
        </p:txBody>
      </p:sp>
    </p:spTree>
    <p:extLst>
      <p:ext uri="{BB962C8B-B14F-4D97-AF65-F5344CB8AC3E}">
        <p14:creationId xmlns:p14="http://schemas.microsoft.com/office/powerpoint/2010/main" val="326264594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587665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ktangel 5"/>
          <p:cNvSpPr/>
          <p:nvPr userDrawn="1"/>
        </p:nvSpPr>
        <p:spPr bwMode="auto">
          <a:xfrm>
            <a:off x="-1" y="0"/>
            <a:ext cx="9144001" cy="5143500"/>
          </a:xfrm>
          <a:prstGeom prst="rect">
            <a:avLst/>
          </a:prstGeom>
          <a:solidFill>
            <a:schemeClr val="tx1">
              <a:lumMod val="85000"/>
              <a:lumOff val="15000"/>
              <a:alpha val="84999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b-NO" sz="3150" b="0" i="0" u="none" strike="noStrike" cap="none" normalizeH="0" baseline="0">
              <a:ln>
                <a:noFill/>
              </a:ln>
              <a:solidFill>
                <a:srgbClr val="FFFFFF"/>
              </a:solidFill>
              <a:effectLst/>
              <a:latin typeface="Gill Sans" charset="0"/>
              <a:ea typeface="ヒラギノ角ゴ ProN W3" charset="-128"/>
              <a:cs typeface="ヒラギノ角ゴ ProN W3" charset="-128"/>
              <a:sym typeface="Gill Sans" charset="0"/>
            </a:endParaRPr>
          </a:p>
        </p:txBody>
      </p:sp>
      <p:cxnSp>
        <p:nvCxnSpPr>
          <p:cNvPr id="7" name="Rett linje 6"/>
          <p:cNvCxnSpPr/>
          <p:nvPr userDrawn="1"/>
        </p:nvCxnSpPr>
        <p:spPr bwMode="auto">
          <a:xfrm flipH="1">
            <a:off x="1153840" y="3083991"/>
            <a:ext cx="6840760" cy="0"/>
          </a:xfrm>
          <a:prstGeom prst="line">
            <a:avLst/>
          </a:prstGeom>
          <a:gradFill rotWithShape="0">
            <a:gsLst>
              <a:gs pos="0">
                <a:srgbClr val="074EB3">
                  <a:alpha val="84999"/>
                </a:srgbClr>
              </a:gs>
              <a:gs pos="100000">
                <a:srgbClr val="0B3280">
                  <a:alpha val="84999"/>
                </a:srgbClr>
              </a:gs>
            </a:gsLst>
            <a:lin ang="5400000" scaled="1"/>
          </a:gradFill>
          <a:ln w="6350" cap="flat" cmpd="sng" algn="ctr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9" name="Bilde 8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51" t="12561" r="11171" b="17352"/>
          <a:stretch/>
        </p:blipFill>
        <p:spPr>
          <a:xfrm>
            <a:off x="3272873" y="1029786"/>
            <a:ext cx="2623313" cy="1779780"/>
          </a:xfrm>
          <a:prstGeom prst="rect">
            <a:avLst/>
          </a:prstGeom>
        </p:spPr>
      </p:pic>
      <p:pic>
        <p:nvPicPr>
          <p:cNvPr id="10" name="Bilde 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5593" y="3269632"/>
            <a:ext cx="3043648" cy="921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778924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_AND_BODY 1">
  <p:cSld name="TITLE_AND_BODY 1">
    <p:bg>
      <p:bgPr>
        <a:solidFill>
          <a:srgbClr val="000000"/>
        </a:solidFill>
        <a:effectLst/>
      </p:bgPr>
    </p:bg>
    <p:spTree>
      <p:nvGrpSpPr>
        <p:cNvPr id="1" name="Shape 4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" name="Google Shape;450;p104"/>
          <p:cNvSpPr txBox="1">
            <a:spLocks noGrp="1"/>
          </p:cNvSpPr>
          <p:nvPr>
            <p:ph type="title"/>
          </p:nvPr>
        </p:nvSpPr>
        <p:spPr>
          <a:xfrm>
            <a:off x="311698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00" tIns="91400" rIns="91400" bIns="91400" anchor="t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451" name="Google Shape;451;p104"/>
          <p:cNvSpPr txBox="1">
            <a:spLocks noGrp="1"/>
          </p:cNvSpPr>
          <p:nvPr>
            <p:ph type="body" idx="1"/>
          </p:nvPr>
        </p:nvSpPr>
        <p:spPr>
          <a:xfrm>
            <a:off x="311698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00" tIns="91400" rIns="91400" bIns="91400" anchor="t" anchorCtr="0">
            <a:noAutofit/>
          </a:bodyPr>
          <a:lstStyle>
            <a:lvl1pPr marL="45720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2pPr>
            <a:lvl3pPr marL="1371600" lvl="2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3pPr>
            <a:lvl4pPr marL="1828800" lvl="3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4pPr>
            <a:lvl5pPr marL="2286000" lvl="4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5pPr>
            <a:lvl6pPr marL="2743200" lvl="5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6pPr>
            <a:lvl7pPr marL="3200400" lvl="6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7pPr>
            <a:lvl8pPr marL="3657600" lvl="7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8pPr>
            <a:lvl9pPr marL="4114800" lvl="8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9pPr>
          </a:lstStyle>
          <a:p>
            <a:endParaRPr/>
          </a:p>
        </p:txBody>
      </p:sp>
      <p:sp>
        <p:nvSpPr>
          <p:cNvPr id="452" name="Google Shape;452;p104"/>
          <p:cNvSpPr txBox="1">
            <a:spLocks noGrp="1"/>
          </p:cNvSpPr>
          <p:nvPr>
            <p:ph type="sldNum" idx="12"/>
          </p:nvPr>
        </p:nvSpPr>
        <p:spPr>
          <a:xfrm>
            <a:off x="8684347" y="4740581"/>
            <a:ext cx="336900" cy="23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00" tIns="91400" rIns="91400" bIns="914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8885418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_AND_BODY">
  <p:cSld name="TITLE_AND_BODY">
    <p:bg>
      <p:bgPr>
        <a:solidFill>
          <a:srgbClr val="000000"/>
        </a:solidFill>
        <a:effectLst/>
      </p:bgPr>
    </p:bg>
    <p:spTree>
      <p:nvGrpSpPr>
        <p:cNvPr id="1" name="Shape 4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8" name="Google Shape;438;p102"/>
          <p:cNvSpPr txBox="1">
            <a:spLocks noGrp="1"/>
          </p:cNvSpPr>
          <p:nvPr>
            <p:ph type="title"/>
          </p:nvPr>
        </p:nvSpPr>
        <p:spPr>
          <a:xfrm>
            <a:off x="311698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00" tIns="91400" rIns="91400" bIns="91400" anchor="t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439" name="Google Shape;439;p102"/>
          <p:cNvSpPr txBox="1">
            <a:spLocks noGrp="1"/>
          </p:cNvSpPr>
          <p:nvPr>
            <p:ph type="body" idx="1"/>
          </p:nvPr>
        </p:nvSpPr>
        <p:spPr>
          <a:xfrm>
            <a:off x="311698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00" tIns="91400" rIns="91400" bIns="91400" anchor="t" anchorCtr="0">
            <a:noAutofit/>
          </a:bodyPr>
          <a:lstStyle>
            <a:lvl1pPr marL="45720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2pPr>
            <a:lvl3pPr marL="1371600" lvl="2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3pPr>
            <a:lvl4pPr marL="1828800" lvl="3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4pPr>
            <a:lvl5pPr marL="2286000" lvl="4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5pPr>
            <a:lvl6pPr marL="2743200" lvl="5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6pPr>
            <a:lvl7pPr marL="3200400" lvl="6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7pPr>
            <a:lvl8pPr marL="3657600" lvl="7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8pPr>
            <a:lvl9pPr marL="4114800" lvl="8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9pPr>
          </a:lstStyle>
          <a:p>
            <a:endParaRPr/>
          </a:p>
        </p:txBody>
      </p:sp>
      <p:sp>
        <p:nvSpPr>
          <p:cNvPr id="440" name="Google Shape;440;p102"/>
          <p:cNvSpPr txBox="1">
            <a:spLocks noGrp="1"/>
          </p:cNvSpPr>
          <p:nvPr>
            <p:ph type="sldNum" idx="12"/>
          </p:nvPr>
        </p:nvSpPr>
        <p:spPr>
          <a:xfrm>
            <a:off x="8684347" y="4740581"/>
            <a:ext cx="336900" cy="23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00" tIns="91400" rIns="91400" bIns="914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1919665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/>
          <p:cNvSpPr/>
          <p:nvPr userDrawn="1"/>
        </p:nvSpPr>
        <p:spPr>
          <a:xfrm>
            <a:off x="180000" y="180000"/>
            <a:ext cx="8784000" cy="42912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2" name="Tittel 1"/>
          <p:cNvSpPr>
            <a:spLocks noGrp="1"/>
          </p:cNvSpPr>
          <p:nvPr>
            <p:ph type="title" hasCustomPrompt="1"/>
          </p:nvPr>
        </p:nvSpPr>
        <p:spPr>
          <a:xfrm>
            <a:off x="457200" y="332339"/>
            <a:ext cx="8229600" cy="857250"/>
          </a:xfrm>
          <a:prstGeom prst="rect">
            <a:avLst/>
          </a:prstGeom>
        </p:spPr>
        <p:txBody>
          <a:bodyPr vert="horz"/>
          <a:lstStyle>
            <a:lvl1pPr algn="l">
              <a:defRPr sz="3600"/>
            </a:lvl1pPr>
          </a:lstStyle>
          <a:p>
            <a:r>
              <a:rPr lang="nb-NO"/>
              <a:t>Edit </a:t>
            </a:r>
            <a:r>
              <a:rPr lang="nb-NO" err="1"/>
              <a:t>this</a:t>
            </a:r>
            <a:r>
              <a:rPr lang="nb-NO"/>
              <a:t> </a:t>
            </a:r>
            <a:r>
              <a:rPr lang="nb-NO" err="1"/>
              <a:t>text</a:t>
            </a:r>
            <a:endParaRPr lang="nb-NO"/>
          </a:p>
        </p:txBody>
      </p:sp>
      <p:sp>
        <p:nvSpPr>
          <p:cNvPr id="7" name="Undertittel 2"/>
          <p:cNvSpPr>
            <a:spLocks noGrp="1"/>
          </p:cNvSpPr>
          <p:nvPr>
            <p:ph type="subTitle" idx="1" hasCustomPrompt="1"/>
          </p:nvPr>
        </p:nvSpPr>
        <p:spPr>
          <a:xfrm>
            <a:off x="467694" y="1256136"/>
            <a:ext cx="8219105" cy="2942639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b-NO"/>
              <a:t>Edit </a:t>
            </a:r>
            <a:r>
              <a:rPr lang="nb-NO" err="1"/>
              <a:t>this</a:t>
            </a:r>
            <a:r>
              <a:rPr lang="nb-NO"/>
              <a:t> </a:t>
            </a:r>
            <a:r>
              <a:rPr lang="nb-NO" err="1"/>
              <a:t>text</a:t>
            </a:r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3067762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bullet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/>
          <p:cNvSpPr/>
          <p:nvPr userDrawn="1"/>
        </p:nvSpPr>
        <p:spPr>
          <a:xfrm>
            <a:off x="180000" y="180000"/>
            <a:ext cx="8784000" cy="42912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2" name="Tittel 1"/>
          <p:cNvSpPr>
            <a:spLocks noGrp="1"/>
          </p:cNvSpPr>
          <p:nvPr>
            <p:ph type="title" hasCustomPrompt="1"/>
          </p:nvPr>
        </p:nvSpPr>
        <p:spPr>
          <a:xfrm>
            <a:off x="457200" y="332339"/>
            <a:ext cx="8229600" cy="857250"/>
          </a:xfrm>
          <a:prstGeom prst="rect">
            <a:avLst/>
          </a:prstGeom>
        </p:spPr>
        <p:txBody>
          <a:bodyPr vert="horz"/>
          <a:lstStyle>
            <a:lvl1pPr algn="l">
              <a:defRPr sz="3600"/>
            </a:lvl1pPr>
          </a:lstStyle>
          <a:p>
            <a:r>
              <a:rPr lang="nb-NO"/>
              <a:t>Edit </a:t>
            </a:r>
            <a:r>
              <a:rPr lang="nb-NO" err="1"/>
              <a:t>this</a:t>
            </a:r>
            <a:r>
              <a:rPr lang="nb-NO"/>
              <a:t> </a:t>
            </a:r>
            <a:r>
              <a:rPr lang="nb-NO" err="1"/>
              <a:t>text</a:t>
            </a:r>
            <a:endParaRPr lang="nb-NO"/>
          </a:p>
        </p:txBody>
      </p:sp>
      <p:sp>
        <p:nvSpPr>
          <p:cNvPr id="7" name="Undertittel 2"/>
          <p:cNvSpPr>
            <a:spLocks noGrp="1"/>
          </p:cNvSpPr>
          <p:nvPr>
            <p:ph type="subTitle" idx="1" hasCustomPrompt="1"/>
          </p:nvPr>
        </p:nvSpPr>
        <p:spPr>
          <a:xfrm>
            <a:off x="467694" y="1256136"/>
            <a:ext cx="8219105" cy="2942639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 sz="240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b-NO"/>
              <a:t>Edit </a:t>
            </a:r>
            <a:r>
              <a:rPr lang="nb-NO" err="1"/>
              <a:t>this</a:t>
            </a:r>
            <a:r>
              <a:rPr lang="nb-NO"/>
              <a:t> </a:t>
            </a:r>
            <a:r>
              <a:rPr lang="nb-NO" err="1"/>
              <a:t>text</a:t>
            </a:r>
            <a:endParaRPr lang="nb-NO"/>
          </a:p>
          <a:p>
            <a:r>
              <a:rPr lang="nb-NO"/>
              <a:t>And </a:t>
            </a:r>
            <a:r>
              <a:rPr lang="nb-NO" err="1"/>
              <a:t>edit</a:t>
            </a:r>
            <a:r>
              <a:rPr lang="nb-NO"/>
              <a:t> </a:t>
            </a:r>
            <a:r>
              <a:rPr lang="nb-NO" err="1"/>
              <a:t>this</a:t>
            </a:r>
            <a:r>
              <a:rPr lang="nb-NO"/>
              <a:t> </a:t>
            </a:r>
            <a:r>
              <a:rPr lang="nb-NO" err="1"/>
              <a:t>text</a:t>
            </a:r>
            <a:r>
              <a:rPr lang="nb-NO"/>
              <a:t> </a:t>
            </a:r>
            <a:r>
              <a:rPr lang="nb-NO" err="1"/>
              <a:t>too</a:t>
            </a:r>
            <a:endParaRPr lang="nb-NO"/>
          </a:p>
          <a:p>
            <a:r>
              <a:rPr lang="nb-NO"/>
              <a:t>This </a:t>
            </a:r>
            <a:r>
              <a:rPr lang="nb-NO" err="1"/>
              <a:t>text</a:t>
            </a:r>
            <a:r>
              <a:rPr lang="nb-NO"/>
              <a:t> </a:t>
            </a:r>
            <a:r>
              <a:rPr lang="nb-NO" err="1"/>
              <a:t>should</a:t>
            </a:r>
            <a:r>
              <a:rPr lang="nb-NO"/>
              <a:t> be </a:t>
            </a:r>
            <a:r>
              <a:rPr lang="nb-NO" err="1"/>
              <a:t>edited</a:t>
            </a:r>
            <a:endParaRPr lang="nb-NO"/>
          </a:p>
          <a:p>
            <a:endParaRPr lang="nb-NO"/>
          </a:p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6043386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no hea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/>
          <p:cNvSpPr/>
          <p:nvPr userDrawn="1"/>
        </p:nvSpPr>
        <p:spPr>
          <a:xfrm>
            <a:off x="180000" y="180000"/>
            <a:ext cx="8784488" cy="42912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" name="Undertittel 2"/>
          <p:cNvSpPr>
            <a:spLocks noGrp="1"/>
          </p:cNvSpPr>
          <p:nvPr>
            <p:ph type="subTitle" idx="1" hasCustomPrompt="1"/>
          </p:nvPr>
        </p:nvSpPr>
        <p:spPr>
          <a:xfrm>
            <a:off x="323528" y="512677"/>
            <a:ext cx="8496944" cy="3787265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b-NO"/>
              <a:t>Edit </a:t>
            </a:r>
            <a:r>
              <a:rPr lang="nb-NO" err="1"/>
              <a:t>this</a:t>
            </a:r>
            <a:r>
              <a:rPr lang="nb-NO"/>
              <a:t> </a:t>
            </a:r>
            <a:r>
              <a:rPr lang="nb-NO" err="1"/>
              <a:t>text</a:t>
            </a:r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0163219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ssholder for bilde 4"/>
          <p:cNvSpPr>
            <a:spLocks noGrp="1"/>
          </p:cNvSpPr>
          <p:nvPr>
            <p:ph type="pic" sz="quarter" idx="10" hasCustomPrompt="1"/>
          </p:nvPr>
        </p:nvSpPr>
        <p:spPr>
          <a:xfrm>
            <a:off x="180000" y="180000"/>
            <a:ext cx="8784000" cy="42912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aseline="0">
                <a:solidFill>
                  <a:schemeClr val="tx2"/>
                </a:solidFill>
              </a:defRPr>
            </a:lvl1pPr>
          </a:lstStyle>
          <a:p>
            <a:r>
              <a:rPr lang="nb-NO" err="1"/>
              <a:t>Click</a:t>
            </a:r>
            <a:r>
              <a:rPr lang="nb-NO"/>
              <a:t> </a:t>
            </a:r>
            <a:r>
              <a:rPr lang="nb-NO" err="1"/>
              <a:t>icon</a:t>
            </a:r>
            <a:r>
              <a:rPr lang="nb-NO"/>
              <a:t> to </a:t>
            </a:r>
            <a:r>
              <a:rPr lang="nb-NO" err="1"/>
              <a:t>insert</a:t>
            </a:r>
            <a:r>
              <a:rPr lang="nb-NO"/>
              <a:t> image.</a:t>
            </a:r>
          </a:p>
        </p:txBody>
      </p:sp>
    </p:spTree>
    <p:extLst>
      <p:ext uri="{BB962C8B-B14F-4D97-AF65-F5344CB8AC3E}">
        <p14:creationId xmlns:p14="http://schemas.microsoft.com/office/powerpoint/2010/main" val="21616109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ssholder for media 2"/>
          <p:cNvSpPr>
            <a:spLocks noGrp="1"/>
          </p:cNvSpPr>
          <p:nvPr>
            <p:ph type="media" sz="quarter" idx="10" hasCustomPrompt="1"/>
          </p:nvPr>
        </p:nvSpPr>
        <p:spPr>
          <a:xfrm>
            <a:off x="180000" y="180000"/>
            <a:ext cx="8784000" cy="4291200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2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nb-NO" err="1"/>
              <a:t>Click</a:t>
            </a:r>
            <a:r>
              <a:rPr lang="nb-NO"/>
              <a:t> </a:t>
            </a:r>
            <a:r>
              <a:rPr lang="nb-NO" err="1"/>
              <a:t>icon</a:t>
            </a:r>
            <a:r>
              <a:rPr lang="nb-NO"/>
              <a:t> to </a:t>
            </a:r>
            <a:r>
              <a:rPr lang="nb-NO" err="1"/>
              <a:t>insert</a:t>
            </a:r>
            <a:r>
              <a:rPr lang="nb-NO"/>
              <a:t> video.</a:t>
            </a:r>
          </a:p>
        </p:txBody>
      </p:sp>
    </p:spTree>
    <p:extLst>
      <p:ext uri="{BB962C8B-B14F-4D97-AF65-F5344CB8AC3E}">
        <p14:creationId xmlns:p14="http://schemas.microsoft.com/office/powerpoint/2010/main" val="17523619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/Hea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ssholder for bilde 4"/>
          <p:cNvSpPr>
            <a:spLocks noGrp="1"/>
          </p:cNvSpPr>
          <p:nvPr>
            <p:ph type="pic" sz="quarter" idx="10" hasCustomPrompt="1"/>
          </p:nvPr>
        </p:nvSpPr>
        <p:spPr>
          <a:xfrm>
            <a:off x="180000" y="180000"/>
            <a:ext cx="8784000" cy="42912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aseline="0">
                <a:solidFill>
                  <a:srgbClr val="808080"/>
                </a:solidFill>
              </a:defRPr>
            </a:lvl1pPr>
          </a:lstStyle>
          <a:p>
            <a:r>
              <a:rPr lang="nb-NO" err="1"/>
              <a:t>Click</a:t>
            </a:r>
            <a:r>
              <a:rPr lang="nb-NO"/>
              <a:t> </a:t>
            </a:r>
            <a:r>
              <a:rPr lang="nb-NO" err="1"/>
              <a:t>icon</a:t>
            </a:r>
            <a:r>
              <a:rPr lang="nb-NO"/>
              <a:t> to </a:t>
            </a:r>
            <a:r>
              <a:rPr lang="nb-NO" err="1"/>
              <a:t>insert</a:t>
            </a:r>
            <a:r>
              <a:rPr lang="nb-NO"/>
              <a:t> image</a:t>
            </a:r>
          </a:p>
        </p:txBody>
      </p:sp>
      <p:sp>
        <p:nvSpPr>
          <p:cNvPr id="2" name="Tittel 1"/>
          <p:cNvSpPr>
            <a:spLocks noGrp="1"/>
          </p:cNvSpPr>
          <p:nvPr>
            <p:ph type="title" hasCustomPrompt="1"/>
          </p:nvPr>
        </p:nvSpPr>
        <p:spPr>
          <a:xfrm>
            <a:off x="2339752" y="2931790"/>
            <a:ext cx="4536504" cy="857250"/>
          </a:xfrm>
          <a:prstGeom prst="rect">
            <a:avLst/>
          </a:prstGeom>
          <a:solidFill>
            <a:schemeClr val="tx1">
              <a:lumMod val="85000"/>
              <a:lumOff val="15000"/>
              <a:alpha val="75000"/>
            </a:schemeClr>
          </a:solidFill>
        </p:spPr>
        <p:txBody>
          <a:bodyPr vert="horz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nb-NO"/>
              <a:t>Edit </a:t>
            </a:r>
            <a:r>
              <a:rPr lang="nb-NO" err="1"/>
              <a:t>this</a:t>
            </a:r>
            <a:r>
              <a:rPr lang="nb-NO"/>
              <a:t> </a:t>
            </a:r>
            <a:r>
              <a:rPr lang="nb-NO" err="1"/>
              <a:t>text</a:t>
            </a:r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988605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/Image (1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ssholder for bilde 4"/>
          <p:cNvSpPr>
            <a:spLocks noGrp="1"/>
          </p:cNvSpPr>
          <p:nvPr>
            <p:ph type="pic" sz="quarter" idx="11" hasCustomPrompt="1"/>
          </p:nvPr>
        </p:nvSpPr>
        <p:spPr>
          <a:xfrm>
            <a:off x="3168000" y="180000"/>
            <a:ext cx="5796000" cy="4291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aseline="0">
                <a:solidFill>
                  <a:srgbClr val="808080"/>
                </a:solidFill>
              </a:defRPr>
            </a:lvl1pPr>
          </a:lstStyle>
          <a:p>
            <a:r>
              <a:rPr lang="nb-NO" err="1"/>
              <a:t>Click</a:t>
            </a:r>
            <a:r>
              <a:rPr lang="nb-NO"/>
              <a:t> </a:t>
            </a:r>
            <a:r>
              <a:rPr lang="nb-NO" err="1"/>
              <a:t>icon</a:t>
            </a:r>
            <a:r>
              <a:rPr lang="nb-NO"/>
              <a:t> to </a:t>
            </a:r>
            <a:r>
              <a:rPr lang="nb-NO" err="1"/>
              <a:t>insert</a:t>
            </a:r>
            <a:r>
              <a:rPr lang="nb-NO"/>
              <a:t> image</a:t>
            </a:r>
          </a:p>
        </p:txBody>
      </p:sp>
      <p:sp>
        <p:nvSpPr>
          <p:cNvPr id="4" name="Rektangel 3"/>
          <p:cNvSpPr/>
          <p:nvPr userDrawn="1"/>
        </p:nvSpPr>
        <p:spPr>
          <a:xfrm>
            <a:off x="180000" y="180000"/>
            <a:ext cx="2808000" cy="42912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6" name="Undertittel 2"/>
          <p:cNvSpPr>
            <a:spLocks noGrp="1"/>
          </p:cNvSpPr>
          <p:nvPr>
            <p:ph type="subTitle" idx="1" hasCustomPrompt="1"/>
          </p:nvPr>
        </p:nvSpPr>
        <p:spPr>
          <a:xfrm>
            <a:off x="323528" y="512677"/>
            <a:ext cx="2520280" cy="3787265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b-NO"/>
              <a:t>Edit </a:t>
            </a:r>
            <a:r>
              <a:rPr lang="nb-NO" err="1"/>
              <a:t>this</a:t>
            </a:r>
            <a:r>
              <a:rPr lang="nb-NO"/>
              <a:t> </a:t>
            </a:r>
            <a:r>
              <a:rPr lang="nb-NO" err="1"/>
              <a:t>text</a:t>
            </a:r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0880125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image" Target="../media/image1.emf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e 2" descr="logostripe.pdf"/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43437"/>
            <a:ext cx="9144000" cy="500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42575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51" r:id="rId2"/>
    <p:sldLayoutId id="2147483682" r:id="rId3"/>
    <p:sldLayoutId id="2147483697" r:id="rId4"/>
    <p:sldLayoutId id="2147483695" r:id="rId5"/>
    <p:sldLayoutId id="2147483652" r:id="rId6"/>
    <p:sldLayoutId id="2147483698" r:id="rId7"/>
    <p:sldLayoutId id="2147483690" r:id="rId8"/>
    <p:sldLayoutId id="2147483692" r:id="rId9"/>
    <p:sldLayoutId id="2147483686" r:id="rId10"/>
    <p:sldLayoutId id="2147483691" r:id="rId11"/>
    <p:sldLayoutId id="2147483694" r:id="rId12"/>
    <p:sldLayoutId id="2147483693" r:id="rId13"/>
    <p:sldLayoutId id="2147483683" r:id="rId14"/>
    <p:sldLayoutId id="2147483688" r:id="rId15"/>
    <p:sldLayoutId id="2147483684" r:id="rId16"/>
    <p:sldLayoutId id="2147483687" r:id="rId17"/>
    <p:sldLayoutId id="2147483689" r:id="rId18"/>
    <p:sldLayoutId id="2147483685" r:id="rId19"/>
    <p:sldLayoutId id="2147483696" r:id="rId20"/>
    <p:sldLayoutId id="2147483700" r:id="rId21"/>
    <p:sldLayoutId id="2147483704" r:id="rId22"/>
    <p:sldLayoutId id="2147483705" r:id="rId23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ADCA51F6-5766-4298-9E67-DFAC6FB6BDEA}"/>
              </a:ext>
            </a:extLst>
          </p:cNvPr>
          <p:cNvSpPr txBox="1"/>
          <p:nvPr/>
        </p:nvSpPr>
        <p:spPr>
          <a:xfrm>
            <a:off x="341086" y="4079297"/>
            <a:ext cx="1966686" cy="369332"/>
          </a:xfrm>
          <a:prstGeom prst="rect">
            <a:avLst/>
          </a:prstGeom>
        </p:spPr>
        <p:txBody>
          <a:bodyPr wrap="square" rtlCol="0" anchor="ctr" anchorCtr="0">
            <a:spAutoFit/>
          </a:bodyPr>
          <a:lstStyle/>
          <a:p>
            <a:endParaRPr lang="en-GB">
              <a:solidFill>
                <a:srgbClr val="FF7602"/>
              </a:solidFill>
              <a:highlight>
                <a:srgbClr val="FFFF00"/>
              </a:highlight>
            </a:endParaRPr>
          </a:p>
        </p:txBody>
      </p:sp>
      <p:sp>
        <p:nvSpPr>
          <p:cNvPr id="5" name="Título 1"/>
          <p:cNvSpPr txBox="1">
            <a:spLocks/>
          </p:cNvSpPr>
          <p:nvPr/>
        </p:nvSpPr>
        <p:spPr>
          <a:xfrm>
            <a:off x="2356200" y="1856801"/>
            <a:ext cx="4584600" cy="1944799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O" sz="4000">
                <a:solidFill>
                  <a:schemeClr val="bg1"/>
                </a:solidFill>
              </a:rPr>
              <a:t>Estrategia de Educación</a:t>
            </a:r>
            <a:br>
              <a:rPr lang="es-CO" sz="4000">
                <a:solidFill>
                  <a:schemeClr val="bg1"/>
                </a:solidFill>
              </a:rPr>
            </a:br>
            <a:r>
              <a:rPr lang="es-CO" sz="2400">
                <a:solidFill>
                  <a:schemeClr val="bg1"/>
                </a:solidFill>
              </a:rPr>
              <a:t>Colombia – Ecuador – Panama </a:t>
            </a:r>
            <a:endParaRPr lang="es-CO" sz="4000">
              <a:solidFill>
                <a:schemeClr val="bg1"/>
              </a:solidFill>
            </a:endParaRPr>
          </a:p>
        </p:txBody>
      </p:sp>
      <p:sp>
        <p:nvSpPr>
          <p:cNvPr id="10" name="Título 1"/>
          <p:cNvSpPr txBox="1">
            <a:spLocks/>
          </p:cNvSpPr>
          <p:nvPr/>
        </p:nvSpPr>
        <p:spPr>
          <a:xfrm>
            <a:off x="3376800" y="3254401"/>
            <a:ext cx="5995800" cy="1187999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O" sz="3600">
                <a:solidFill>
                  <a:schemeClr val="bg1"/>
                </a:solidFill>
              </a:rPr>
              <a:t>Estrategia de Educación</a:t>
            </a:r>
            <a:br>
              <a:rPr lang="es-CO" sz="3600">
                <a:solidFill>
                  <a:schemeClr val="bg1"/>
                </a:solidFill>
              </a:rPr>
            </a:br>
            <a:r>
              <a:rPr lang="es-CO" sz="2000">
                <a:solidFill>
                  <a:schemeClr val="bg1"/>
                </a:solidFill>
              </a:rPr>
              <a:t>Colombia – Ecuador – Panama </a:t>
            </a:r>
          </a:p>
          <a:p>
            <a:r>
              <a:rPr lang="es-CO" sz="2000">
                <a:solidFill>
                  <a:schemeClr val="bg1"/>
                </a:solidFill>
              </a:rPr>
              <a:t>2022 -2025 </a:t>
            </a:r>
            <a:endParaRPr lang="es-CO" sz="3600">
              <a:solidFill>
                <a:schemeClr val="bg1"/>
              </a:solidFill>
            </a:endParaRPr>
          </a:p>
        </p:txBody>
      </p:sp>
      <p:pic>
        <p:nvPicPr>
          <p:cNvPr id="3" name="Marcador de posición de imagen 2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426" b="17426"/>
          <a:stretch>
            <a:fillRect/>
          </a:stretch>
        </p:blipFill>
        <p:spPr/>
      </p:pic>
      <p:sp>
        <p:nvSpPr>
          <p:cNvPr id="6" name="Rectángulo 5"/>
          <p:cNvSpPr/>
          <p:nvPr/>
        </p:nvSpPr>
        <p:spPr>
          <a:xfrm>
            <a:off x="623776" y="4699297"/>
            <a:ext cx="7655443" cy="400110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200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Política de reconciliación, convivencia y no estigmatización</a:t>
            </a:r>
          </a:p>
        </p:txBody>
      </p:sp>
    </p:spTree>
    <p:extLst>
      <p:ext uri="{BB962C8B-B14F-4D97-AF65-F5344CB8AC3E}">
        <p14:creationId xmlns:p14="http://schemas.microsoft.com/office/powerpoint/2010/main" val="249923891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9E180-1A05-C6CF-3B72-CBD05D52FA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6888" y="1631203"/>
            <a:ext cx="8229600" cy="857250"/>
          </a:xfrm>
        </p:spPr>
        <p:txBody>
          <a:bodyPr vert="horz" lIns="91440" tIns="45720" rIns="91440" bIns="45720" anchor="t"/>
          <a:lstStyle/>
          <a:p>
            <a:pPr algn="ctr"/>
            <a:r>
              <a:rPr lang="en-US" dirty="0">
                <a:solidFill>
                  <a:srgbClr val="FF7602"/>
                </a:solidFill>
              </a:rPr>
              <a:t>EJES ESTRATÉGICOS Y LÍNEAS DE ACCIÓN</a:t>
            </a:r>
          </a:p>
        </p:txBody>
      </p:sp>
    </p:spTree>
    <p:extLst>
      <p:ext uri="{BB962C8B-B14F-4D97-AF65-F5344CB8AC3E}">
        <p14:creationId xmlns:p14="http://schemas.microsoft.com/office/powerpoint/2010/main" val="189617598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29240" y="140952"/>
            <a:ext cx="8229600" cy="641328"/>
          </a:xfrm>
        </p:spPr>
        <p:txBody>
          <a:bodyPr vert="horz" lIns="91440" tIns="45720" rIns="91440" bIns="45720" anchor="t"/>
          <a:lstStyle/>
          <a:p>
            <a:pPr algn="ctr"/>
            <a:r>
              <a:rPr lang="es-CO" dirty="0">
                <a:solidFill>
                  <a:srgbClr val="FF7602"/>
                </a:solidFill>
              </a:rPr>
              <a:t>Dialogo social</a:t>
            </a:r>
            <a:br>
              <a:rPr lang="es-CO" sz="2800" dirty="0"/>
            </a:br>
            <a:br>
              <a:rPr lang="es-CO" sz="2800" dirty="0"/>
            </a:br>
            <a:br>
              <a:rPr lang="es-CO" sz="2800" dirty="0"/>
            </a:br>
            <a:br>
              <a:rPr lang="es-CO" sz="2800" dirty="0"/>
            </a:br>
            <a:br>
              <a:rPr lang="es-CO" sz="2800" dirty="0"/>
            </a:br>
            <a:br>
              <a:rPr lang="es-CO" sz="2800" dirty="0"/>
            </a:br>
            <a:br>
              <a:rPr lang="es-CO" sz="2800" dirty="0"/>
            </a:br>
            <a:br>
              <a:rPr lang="es-CO" sz="2800" dirty="0"/>
            </a:br>
            <a:r>
              <a:rPr lang="es-CO" sz="2800" dirty="0"/>
              <a:t> 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242594" y="979773"/>
            <a:ext cx="8500534" cy="3426690"/>
          </a:xfrm>
        </p:spPr>
        <p:txBody>
          <a:bodyPr lIns="91440" tIns="45720" rIns="91440" bIns="45720" anchor="t"/>
          <a:lstStyle/>
          <a:p>
            <a:pPr marL="342900" indent="-342900" algn="just" fontAlgn="base">
              <a:buFont typeface="Arial" panose="020B0604020202020204" pitchFamily="34" charset="0"/>
              <a:buChar char="•"/>
            </a:pPr>
            <a:r>
              <a:rPr lang="es-MX" dirty="0"/>
              <a:t>Diálogo entre los distintos miembros de la sociedad y entre estos y la institucionalidad.</a:t>
            </a:r>
          </a:p>
          <a:p>
            <a:pPr marL="342900" indent="-342900" algn="just" fontAlgn="base">
              <a:buFont typeface="Arial" panose="020B0604020202020204" pitchFamily="34" charset="0"/>
              <a:buChar char="•"/>
            </a:pPr>
            <a:r>
              <a:rPr lang="es-MX" dirty="0"/>
              <a:t>Fortalecimiento de los espacios de diálogo ya existentes a nivel nacional y territorial.</a:t>
            </a:r>
          </a:p>
          <a:p>
            <a:pPr marL="342900" indent="-342900" algn="just" fontAlgn="base">
              <a:buFont typeface="Arial" panose="020B0604020202020204" pitchFamily="34" charset="0"/>
              <a:buChar char="•"/>
            </a:pPr>
            <a:r>
              <a:rPr lang="es-ES" dirty="0"/>
              <a:t>El camino hacia una mejor convivencia implica siempre reconocer la posibilidad de que el otro aporta una perspectiva legítima desde su propia experiencia.</a:t>
            </a:r>
            <a:r>
              <a:rPr lang="es-MX" sz="1800" dirty="0"/>
              <a:t> </a:t>
            </a:r>
            <a:endParaRPr lang="es-CO" sz="900" dirty="0"/>
          </a:p>
        </p:txBody>
      </p:sp>
    </p:spTree>
    <p:extLst>
      <p:ext uri="{BB962C8B-B14F-4D97-AF65-F5344CB8AC3E}">
        <p14:creationId xmlns:p14="http://schemas.microsoft.com/office/powerpoint/2010/main" val="374306730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29240" y="140952"/>
            <a:ext cx="8229600" cy="641328"/>
          </a:xfrm>
        </p:spPr>
        <p:txBody>
          <a:bodyPr/>
          <a:lstStyle/>
          <a:p>
            <a:pPr algn="ctr"/>
            <a:r>
              <a:rPr lang="es-CO">
                <a:solidFill>
                  <a:srgbClr val="FF7602"/>
                </a:solidFill>
              </a:rPr>
              <a:t>Participación Política</a:t>
            </a:r>
            <a:br>
              <a:rPr lang="es-CO" sz="2800"/>
            </a:br>
            <a:br>
              <a:rPr lang="es-CO" sz="2800"/>
            </a:br>
            <a:br>
              <a:rPr lang="es-CO" sz="2800"/>
            </a:br>
            <a:br>
              <a:rPr lang="es-CO" sz="2800"/>
            </a:br>
            <a:br>
              <a:rPr lang="es-CO" sz="2800"/>
            </a:br>
            <a:br>
              <a:rPr lang="es-CO" sz="2800"/>
            </a:br>
            <a:br>
              <a:rPr lang="es-CO" sz="2800"/>
            </a:br>
            <a:br>
              <a:rPr lang="es-CO" sz="2800"/>
            </a:br>
            <a:r>
              <a:rPr lang="es-CO" sz="2800"/>
              <a:t> 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293773" y="1197344"/>
            <a:ext cx="8500534" cy="3426690"/>
          </a:xfrm>
        </p:spPr>
        <p:txBody>
          <a:bodyPr/>
          <a:lstStyle/>
          <a:p>
            <a:pPr marL="342900" indent="-342900" algn="just" fontAlgn="base">
              <a:buFont typeface="Arial" panose="020B0604020202020204" pitchFamily="34" charset="0"/>
              <a:buChar char="•"/>
            </a:pPr>
            <a:r>
              <a:rPr lang="es-MX"/>
              <a:t>Se hace necesario garantizar la tolerancia y el respeto en los espacios de participación política y ciudadana con el fin de </a:t>
            </a:r>
            <a:r>
              <a:rPr lang="es-MX" b="1" i="1">
                <a:solidFill>
                  <a:srgbClr val="FF0000"/>
                </a:solidFill>
              </a:rPr>
              <a:t>fortalecer la democracia y fomentar el respeto por la libertad de expresión y asociación</a:t>
            </a:r>
            <a:r>
              <a:rPr lang="es-MX"/>
              <a:t>. En este sentido, es indispensable fortalecer las capacidades de la totalidad de la sociedad para que pueda participar de manera efectiva y contundente, independientemente de su afiliación u oposición política, en espacios amplios, diversos e incluyentes</a:t>
            </a:r>
            <a:r>
              <a:rPr lang="es-MX" sz="1800"/>
              <a:t> </a:t>
            </a:r>
            <a:endParaRPr lang="es-CO" sz="900"/>
          </a:p>
        </p:txBody>
      </p:sp>
    </p:spTree>
    <p:extLst>
      <p:ext uri="{BB962C8B-B14F-4D97-AF65-F5344CB8AC3E}">
        <p14:creationId xmlns:p14="http://schemas.microsoft.com/office/powerpoint/2010/main" val="233633788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29240" y="140952"/>
            <a:ext cx="8229600" cy="641328"/>
          </a:xfrm>
        </p:spPr>
        <p:txBody>
          <a:bodyPr/>
          <a:lstStyle/>
          <a:p>
            <a:pPr algn="ctr"/>
            <a:br>
              <a:rPr lang="es-CO" sz="2800"/>
            </a:br>
            <a:br>
              <a:rPr lang="es-CO" sz="2800"/>
            </a:br>
            <a:br>
              <a:rPr lang="es-CO" sz="2800"/>
            </a:br>
            <a:br>
              <a:rPr lang="es-CO" sz="2800"/>
            </a:br>
            <a:br>
              <a:rPr lang="es-CO" sz="2800"/>
            </a:br>
            <a:br>
              <a:rPr lang="es-CO" sz="2800"/>
            </a:br>
            <a:br>
              <a:rPr lang="es-CO" sz="2800"/>
            </a:br>
            <a:br>
              <a:rPr lang="es-CO" sz="2800"/>
            </a:br>
            <a:r>
              <a:rPr lang="es-CO" sz="2800"/>
              <a:t> 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293773" y="1197344"/>
            <a:ext cx="8500534" cy="3426690"/>
          </a:xfrm>
        </p:spPr>
        <p:txBody>
          <a:bodyPr lIns="91440" tIns="45720" rIns="91440" bIns="45720" anchor="t"/>
          <a:lstStyle/>
          <a:p>
            <a:pPr marL="342900" indent="-342900" algn="just" fontAlgn="base">
              <a:buFont typeface="Arial" panose="020B0604020202020204" pitchFamily="34" charset="0"/>
              <a:buChar char="•"/>
            </a:pPr>
            <a:r>
              <a:rPr lang="es-MX" sz="2000" dirty="0"/>
              <a:t>Recuperar el tejido social supone </a:t>
            </a:r>
            <a:r>
              <a:rPr lang="es-MX" sz="2000" b="1" i="1" dirty="0">
                <a:solidFill>
                  <a:srgbClr val="FF0000"/>
                </a:solidFill>
              </a:rPr>
              <a:t>restaurar los lazos rotos, permitir que se restablezcan las condiciones para la vida digna de todos y toda</a:t>
            </a:r>
            <a:r>
              <a:rPr lang="es-MX" sz="2000" b="1" dirty="0">
                <a:solidFill>
                  <a:srgbClr val="FF0000"/>
                </a:solidFill>
              </a:rPr>
              <a:t>s</a:t>
            </a:r>
            <a:r>
              <a:rPr lang="es-MX" sz="2000" dirty="0"/>
              <a:t>, que se creen espacios de convivencia y que se fomente el diálogo democrático y la escucha entre diferentes. Esto, requiere un ejercicio de comprensión, reconocimiento y sanación de las heridas de la guerra, así como de un esfuerzo sostenido y genuino para favorecer los espacios sociales en los que nos relacionemos desde la reciprocidad, la solidaridad, el cuidado mutuo y el respeto de los derechos humanos en todos los ámbitos: familiar, escolar, laboral, religioso, comunitario, vecinal, organizativo, civil y político. </a:t>
            </a:r>
            <a:endParaRPr lang="es-CO" sz="800" dirty="0"/>
          </a:p>
        </p:txBody>
      </p:sp>
      <p:sp>
        <p:nvSpPr>
          <p:cNvPr id="4" name="Título 1"/>
          <p:cNvSpPr txBox="1">
            <a:spLocks/>
          </p:cNvSpPr>
          <p:nvPr/>
        </p:nvSpPr>
        <p:spPr>
          <a:xfrm>
            <a:off x="581640" y="293352"/>
            <a:ext cx="8229600" cy="641328"/>
          </a:xfrm>
          <a:prstGeom prst="rect">
            <a:avLst/>
          </a:prstGeom>
        </p:spPr>
        <p:txBody>
          <a:bodyPr vert="horz"/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CO">
                <a:solidFill>
                  <a:srgbClr val="FF7602"/>
                </a:solidFill>
              </a:rPr>
              <a:t>Recuperación del tejido social</a:t>
            </a:r>
            <a:r>
              <a:rPr lang="es-CO" sz="2800"/>
              <a:t>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70BA34A-F9C0-1C81-CFC5-91CA34DBE79B}"/>
              </a:ext>
            </a:extLst>
          </p:cNvPr>
          <p:cNvSpPr txBox="1"/>
          <p:nvPr/>
        </p:nvSpPr>
        <p:spPr>
          <a:xfrm>
            <a:off x="3200400" y="2387084"/>
            <a:ext cx="27432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 dirty="0"/>
              <a:t>Click to add text</a:t>
            </a:r>
          </a:p>
        </p:txBody>
      </p:sp>
    </p:spTree>
    <p:extLst>
      <p:ext uri="{BB962C8B-B14F-4D97-AF65-F5344CB8AC3E}">
        <p14:creationId xmlns:p14="http://schemas.microsoft.com/office/powerpoint/2010/main" val="81918299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29240" y="140952"/>
            <a:ext cx="8229600" cy="641328"/>
          </a:xfrm>
        </p:spPr>
        <p:txBody>
          <a:bodyPr/>
          <a:lstStyle/>
          <a:p>
            <a:pPr algn="ctr"/>
            <a:br>
              <a:rPr lang="es-CO" sz="2800"/>
            </a:br>
            <a:br>
              <a:rPr lang="es-CO" sz="2800"/>
            </a:br>
            <a:br>
              <a:rPr lang="es-CO" sz="2800"/>
            </a:br>
            <a:br>
              <a:rPr lang="es-CO" sz="2800"/>
            </a:br>
            <a:br>
              <a:rPr lang="es-CO" sz="2800"/>
            </a:br>
            <a:br>
              <a:rPr lang="es-CO" sz="2800"/>
            </a:br>
            <a:br>
              <a:rPr lang="es-CO" sz="2800"/>
            </a:br>
            <a:br>
              <a:rPr lang="es-CO" sz="2800"/>
            </a:br>
            <a:r>
              <a:rPr lang="es-CO" sz="2800"/>
              <a:t> 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74034" y="1765838"/>
            <a:ext cx="8500534" cy="3426690"/>
          </a:xfrm>
        </p:spPr>
        <p:txBody>
          <a:bodyPr lIns="91440" tIns="45720" rIns="91440" bIns="45720" anchor="t"/>
          <a:lstStyle/>
          <a:p>
            <a:pPr marL="342900" indent="-342900" algn="just" fontAlgn="base">
              <a:buFont typeface="Arial" panose="020B0604020202020204" pitchFamily="34" charset="0"/>
              <a:buChar char="•"/>
            </a:pPr>
            <a:r>
              <a:rPr lang="es-MX" dirty="0"/>
              <a:t>Fortalecer la capacidad de respuesta institucional, la educación en derechos humanos y la aplicación de enfoques diferenciales para la atención a poblaciones que ostentan una especial protección constitucional</a:t>
            </a:r>
            <a:r>
              <a:rPr lang="es-MX" sz="2000" dirty="0"/>
              <a:t> </a:t>
            </a:r>
            <a:endParaRPr lang="es-CO" sz="800" dirty="0"/>
          </a:p>
        </p:txBody>
      </p:sp>
      <p:sp>
        <p:nvSpPr>
          <p:cNvPr id="4" name="Título 1"/>
          <p:cNvSpPr txBox="1">
            <a:spLocks/>
          </p:cNvSpPr>
          <p:nvPr/>
        </p:nvSpPr>
        <p:spPr>
          <a:xfrm>
            <a:off x="581640" y="293352"/>
            <a:ext cx="8229600" cy="641328"/>
          </a:xfrm>
          <a:prstGeom prst="rect">
            <a:avLst/>
          </a:prstGeom>
        </p:spPr>
        <p:txBody>
          <a:bodyPr vert="horz" lIns="91440" tIns="45720" rIns="91440" bIns="45720" anchor="t"/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MX" dirty="0">
                <a:solidFill>
                  <a:srgbClr val="FF7602"/>
                </a:solidFill>
              </a:rPr>
              <a:t>Relaciones de confianza entre la institucionalidad y la sociedad civil</a:t>
            </a:r>
            <a:br>
              <a:rPr lang="es-CO" sz="2800" dirty="0"/>
            </a:br>
            <a:br>
              <a:rPr lang="es-CO" sz="2800" dirty="0"/>
            </a:br>
            <a:br>
              <a:rPr lang="es-CO" sz="2800" dirty="0"/>
            </a:br>
            <a:br>
              <a:rPr lang="es-CO" sz="2800" dirty="0"/>
            </a:br>
            <a:br>
              <a:rPr lang="es-CO" sz="2800" dirty="0"/>
            </a:br>
            <a:br>
              <a:rPr lang="es-CO" sz="2800" dirty="0"/>
            </a:br>
            <a:br>
              <a:rPr lang="es-CO" sz="2800" dirty="0"/>
            </a:br>
            <a:br>
              <a:rPr lang="es-CO" sz="2800" dirty="0"/>
            </a:br>
            <a:r>
              <a:rPr lang="es-CO" sz="2800" dirty="0"/>
              <a:t> </a:t>
            </a:r>
            <a:endParaRPr lang="es-CO" sz="2800"/>
          </a:p>
        </p:txBody>
      </p:sp>
    </p:spTree>
    <p:extLst>
      <p:ext uri="{BB962C8B-B14F-4D97-AF65-F5344CB8AC3E}">
        <p14:creationId xmlns:p14="http://schemas.microsoft.com/office/powerpoint/2010/main" val="391596752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29240" y="140952"/>
            <a:ext cx="8229600" cy="641328"/>
          </a:xfrm>
        </p:spPr>
        <p:txBody>
          <a:bodyPr/>
          <a:lstStyle/>
          <a:p>
            <a:pPr algn="ctr"/>
            <a:br>
              <a:rPr lang="es-CO" sz="2800"/>
            </a:br>
            <a:br>
              <a:rPr lang="es-CO" sz="2800"/>
            </a:br>
            <a:br>
              <a:rPr lang="es-CO" sz="2800"/>
            </a:br>
            <a:br>
              <a:rPr lang="es-CO" sz="2800"/>
            </a:br>
            <a:br>
              <a:rPr lang="es-CO" sz="2800"/>
            </a:br>
            <a:br>
              <a:rPr lang="es-CO" sz="2800"/>
            </a:br>
            <a:br>
              <a:rPr lang="es-CO" sz="2800"/>
            </a:br>
            <a:r>
              <a:rPr lang="es-CO" sz="2800"/>
              <a:t> 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293773" y="1197344"/>
            <a:ext cx="8500534" cy="3426690"/>
          </a:xfrm>
        </p:spPr>
        <p:txBody>
          <a:bodyPr/>
          <a:lstStyle/>
          <a:p>
            <a:pPr marL="342900" indent="-342900" algn="just" fontAlgn="base">
              <a:buFont typeface="Arial" panose="020B0604020202020204" pitchFamily="34" charset="0"/>
              <a:buChar char="•"/>
            </a:pPr>
            <a:r>
              <a:rPr lang="es-MX"/>
              <a:t>se propone una aproximación formativa y comunicativa que permita que la ciudadanía conozca y reconozca sus derechos y deberes y cómo hacerlos exigibles a través de las autoridades locales y nacionales, quienes velarán por su garantía</a:t>
            </a:r>
            <a:r>
              <a:rPr lang="es-MX" sz="2000"/>
              <a:t> </a:t>
            </a:r>
            <a:endParaRPr lang="es-CO" sz="800"/>
          </a:p>
        </p:txBody>
      </p:sp>
      <p:sp>
        <p:nvSpPr>
          <p:cNvPr id="4" name="Título 1"/>
          <p:cNvSpPr txBox="1">
            <a:spLocks/>
          </p:cNvSpPr>
          <p:nvPr/>
        </p:nvSpPr>
        <p:spPr>
          <a:xfrm>
            <a:off x="453692" y="3125262"/>
            <a:ext cx="8229600" cy="641328"/>
          </a:xfrm>
          <a:prstGeom prst="rect">
            <a:avLst/>
          </a:prstGeom>
        </p:spPr>
        <p:txBody>
          <a:bodyPr vert="horz" lIns="91440" tIns="45720" rIns="91440" bIns="45720" anchor="t"/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CO" dirty="0">
                <a:solidFill>
                  <a:srgbClr val="FF7602"/>
                </a:solidFill>
              </a:rPr>
              <a:t>Cultura de Paz y DDHH</a:t>
            </a:r>
            <a:endParaRPr lang="en-US" dirty="0"/>
          </a:p>
          <a:p>
            <a:pPr algn="ctr"/>
            <a:r>
              <a:rPr lang="es-MX" sz="2800" dirty="0">
                <a:solidFill>
                  <a:srgbClr val="FF7602"/>
                </a:solidFill>
                <a:ea typeface="+mj-lt"/>
                <a:cs typeface="+mj-lt"/>
              </a:rPr>
              <a:t>Superación de estructuras adversariales arraigadas</a:t>
            </a:r>
            <a:br>
              <a:rPr lang="es-CO" sz="2800" dirty="0"/>
            </a:br>
            <a:br>
              <a:rPr lang="es-CO" sz="2800" dirty="0"/>
            </a:br>
            <a:br>
              <a:rPr lang="es-CO" sz="2800" dirty="0"/>
            </a:br>
            <a:br>
              <a:rPr lang="es-CO" sz="2800" dirty="0"/>
            </a:br>
            <a:br>
              <a:rPr lang="es-CO" sz="2800" dirty="0"/>
            </a:br>
            <a:br>
              <a:rPr lang="es-CO" sz="2800" dirty="0"/>
            </a:br>
            <a:br>
              <a:rPr lang="es-CO" sz="2800" dirty="0"/>
            </a:br>
            <a:br>
              <a:rPr lang="es-CO" sz="2800" dirty="0"/>
            </a:br>
            <a:r>
              <a:rPr lang="es-CO" sz="2800" dirty="0"/>
              <a:t> 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408929430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804095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29240" y="140952"/>
            <a:ext cx="8229600" cy="641328"/>
          </a:xfrm>
        </p:spPr>
        <p:txBody>
          <a:bodyPr/>
          <a:lstStyle/>
          <a:p>
            <a:pPr algn="ctr"/>
            <a:r>
              <a:rPr lang="es-CO">
                <a:solidFill>
                  <a:srgbClr val="FF7602"/>
                </a:solidFill>
              </a:rPr>
              <a:t>Objetivo General</a:t>
            </a:r>
            <a:br>
              <a:rPr lang="es-CO" sz="2800"/>
            </a:br>
            <a:br>
              <a:rPr lang="es-CO" sz="2800"/>
            </a:br>
            <a:br>
              <a:rPr lang="es-CO" sz="2800"/>
            </a:br>
            <a:br>
              <a:rPr lang="es-CO" sz="2800"/>
            </a:br>
            <a:br>
              <a:rPr lang="es-CO" sz="2800"/>
            </a:br>
            <a:br>
              <a:rPr lang="es-CO" sz="2800"/>
            </a:br>
            <a:br>
              <a:rPr lang="es-CO" sz="2800"/>
            </a:br>
            <a:br>
              <a:rPr lang="es-CO" sz="2800"/>
            </a:br>
            <a:r>
              <a:rPr lang="es-CO" sz="2800"/>
              <a:t> 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293773" y="1424171"/>
            <a:ext cx="8500534" cy="3426690"/>
          </a:xfrm>
        </p:spPr>
        <p:txBody>
          <a:bodyPr/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MX" sz="2000"/>
              <a:t>Impulsar iniciativas de paz, Convivencia, tolerancia y no estigmatización en Colombia a fin de garantizar la reconciliación nacional avanzando en la </a:t>
            </a:r>
            <a:r>
              <a:rPr lang="es-MX" sz="2000" b="1" i="1">
                <a:solidFill>
                  <a:srgbClr val="FF0000"/>
                </a:solidFill>
              </a:rPr>
              <a:t>cultura de la reconciliación, la convivencia, la tolerancia y la no estigmatización</a:t>
            </a:r>
            <a:r>
              <a:rPr lang="es-MX" sz="2000"/>
              <a:t>, promoviendo un lenguaje de respeto y dignidad hacia la población más afectada. Lo anterior debe contemplar la violencia, y las causas que han llevado a la segregación y exclusión, así como el reconocimiento de los derechos protegidos constitucionalmente </a:t>
            </a:r>
            <a:endParaRPr lang="es-CO" sz="1000"/>
          </a:p>
        </p:txBody>
      </p:sp>
    </p:spTree>
    <p:extLst>
      <p:ext uri="{BB962C8B-B14F-4D97-AF65-F5344CB8AC3E}">
        <p14:creationId xmlns:p14="http://schemas.microsoft.com/office/powerpoint/2010/main" val="3945722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29240" y="140952"/>
            <a:ext cx="8229600" cy="641328"/>
          </a:xfrm>
        </p:spPr>
        <p:txBody>
          <a:bodyPr/>
          <a:lstStyle/>
          <a:p>
            <a:pPr algn="ctr"/>
            <a:r>
              <a:rPr lang="es-CO">
                <a:solidFill>
                  <a:srgbClr val="FF7602"/>
                </a:solidFill>
              </a:rPr>
              <a:t>Objetivos Específicos</a:t>
            </a:r>
            <a:br>
              <a:rPr lang="es-CO" sz="2800"/>
            </a:br>
            <a:br>
              <a:rPr lang="es-CO" sz="2800"/>
            </a:br>
            <a:br>
              <a:rPr lang="es-CO" sz="2800"/>
            </a:br>
            <a:br>
              <a:rPr lang="es-CO" sz="2800"/>
            </a:br>
            <a:br>
              <a:rPr lang="es-CO" sz="2800"/>
            </a:br>
            <a:br>
              <a:rPr lang="es-CO" sz="2800"/>
            </a:br>
            <a:br>
              <a:rPr lang="es-CO" sz="2800"/>
            </a:br>
            <a:br>
              <a:rPr lang="es-CO" sz="2800"/>
            </a:br>
            <a:r>
              <a:rPr lang="es-CO" sz="2800"/>
              <a:t> 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293773" y="1197344"/>
            <a:ext cx="8500534" cy="3426690"/>
          </a:xfrm>
        </p:spPr>
        <p:txBody>
          <a:bodyPr/>
          <a:lstStyle/>
          <a:p>
            <a:pPr marL="342900" indent="-342900" algn="just" fontAlgn="base">
              <a:buFont typeface="Arial" panose="020B0604020202020204" pitchFamily="34" charset="0"/>
              <a:buChar char="•"/>
            </a:pPr>
            <a:r>
              <a:rPr lang="es-MX" sz="1800"/>
              <a:t>Promover acciones de reconocimiento de actores en el marco del pos acuerdo.  </a:t>
            </a:r>
          </a:p>
          <a:p>
            <a:pPr marL="342900" indent="-342900" algn="just" fontAlgn="base">
              <a:buFont typeface="Arial" panose="020B0604020202020204" pitchFamily="34" charset="0"/>
              <a:buChar char="•"/>
            </a:pPr>
            <a:r>
              <a:rPr lang="es-MX" sz="1800"/>
              <a:t>Reconocimiento de los derechos ciudadanos como impulso a la convivencia democrática.  </a:t>
            </a:r>
          </a:p>
          <a:p>
            <a:pPr marL="342900" indent="-342900" algn="just" fontAlgn="base">
              <a:buFont typeface="Arial" panose="020B0604020202020204" pitchFamily="34" charset="0"/>
              <a:buChar char="•"/>
            </a:pPr>
            <a:r>
              <a:rPr lang="es-MX" sz="1800"/>
              <a:t>Establecer acciones tendientes a erradicar la estigmatización, el racismo y la discriminación.   </a:t>
            </a:r>
          </a:p>
          <a:p>
            <a:pPr marL="342900" indent="-342900" algn="just" fontAlgn="base">
              <a:buFont typeface="Arial" panose="020B0604020202020204" pitchFamily="34" charset="0"/>
              <a:buChar char="•"/>
            </a:pPr>
            <a:r>
              <a:rPr lang="es-MX" sz="1800"/>
              <a:t>Generar las adecuaciones institucionales a que haya lugar para el efectivo desarrollo de la Política Pública de Reconciliación, Convivencia y No Estigmatización.  </a:t>
            </a:r>
          </a:p>
          <a:p>
            <a:pPr marL="342900" indent="-342900" algn="just" fontAlgn="base">
              <a:buFont typeface="Arial" panose="020B0604020202020204" pitchFamily="34" charset="0"/>
              <a:buChar char="•"/>
            </a:pPr>
            <a:r>
              <a:rPr lang="es-MX" sz="1800"/>
              <a:t>Promover un lenguaje de respeto y dignidad hacia la población más afectada.  </a:t>
            </a:r>
            <a:endParaRPr lang="es-CO" sz="900"/>
          </a:p>
        </p:txBody>
      </p:sp>
    </p:spTree>
    <p:extLst>
      <p:ext uri="{BB962C8B-B14F-4D97-AF65-F5344CB8AC3E}">
        <p14:creationId xmlns:p14="http://schemas.microsoft.com/office/powerpoint/2010/main" val="42938374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>
            <a:extLst>
              <a:ext uri="{FF2B5EF4-FFF2-40B4-BE49-F238E27FC236}">
                <a16:creationId xmlns:a16="http://schemas.microsoft.com/office/drawing/2014/main" id="{7E51CDEA-0AD8-4933-2D21-F678381F828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6773" y="96191"/>
            <a:ext cx="5993072" cy="44819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32473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332339"/>
            <a:ext cx="8229600" cy="641328"/>
          </a:xfrm>
        </p:spPr>
        <p:txBody>
          <a:bodyPr/>
          <a:lstStyle/>
          <a:p>
            <a:pPr algn="ctr"/>
            <a:r>
              <a:rPr lang="es-CO">
                <a:solidFill>
                  <a:srgbClr val="FF7602"/>
                </a:solidFill>
              </a:rPr>
              <a:t>Reconciliación</a:t>
            </a:r>
            <a:br>
              <a:rPr lang="es-CO" sz="2800"/>
            </a:br>
            <a:br>
              <a:rPr lang="es-CO" sz="2800"/>
            </a:br>
            <a:br>
              <a:rPr lang="es-CO" sz="2800"/>
            </a:br>
            <a:br>
              <a:rPr lang="es-CO" sz="2800"/>
            </a:br>
            <a:br>
              <a:rPr lang="es-CO" sz="2800"/>
            </a:br>
            <a:br>
              <a:rPr lang="es-CO" sz="2800"/>
            </a:br>
            <a:br>
              <a:rPr lang="es-CO" sz="2800"/>
            </a:br>
            <a:br>
              <a:rPr lang="es-CO" sz="2800"/>
            </a:br>
            <a:r>
              <a:rPr lang="es-CO" sz="2800"/>
              <a:t> 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321733" y="1502144"/>
            <a:ext cx="8500534" cy="3426690"/>
          </a:xfrm>
        </p:spPr>
        <p:txBody>
          <a:bodyPr/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ES"/>
              <a:t>La reconciliación como un fin al que esperamos llegar a través de distintos instrumentos que permitan la construcción de </a:t>
            </a:r>
            <a:r>
              <a:rPr lang="es-ES" b="1" i="1">
                <a:solidFill>
                  <a:srgbClr val="FF0000"/>
                </a:solidFill>
              </a:rPr>
              <a:t>confianza</a:t>
            </a:r>
            <a:r>
              <a:rPr lang="es-ES"/>
              <a:t>, no entre partes enfrentadas sino como un ejercicio de aceptación y reconocimiento del otro como un ser activo con derechos, deberes y como principal actor de su proyecto de vida.</a:t>
            </a:r>
            <a:endParaRPr lang="es-CO" sz="1100"/>
          </a:p>
        </p:txBody>
      </p:sp>
    </p:spTree>
    <p:extLst>
      <p:ext uri="{BB962C8B-B14F-4D97-AF65-F5344CB8AC3E}">
        <p14:creationId xmlns:p14="http://schemas.microsoft.com/office/powerpoint/2010/main" val="23679964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72533" y="311073"/>
            <a:ext cx="8229600" cy="641328"/>
          </a:xfrm>
        </p:spPr>
        <p:txBody>
          <a:bodyPr/>
          <a:lstStyle/>
          <a:p>
            <a:pPr algn="ctr"/>
            <a:r>
              <a:rPr lang="es-CO">
                <a:solidFill>
                  <a:srgbClr val="FF7602"/>
                </a:solidFill>
              </a:rPr>
              <a:t>Convivencia</a:t>
            </a:r>
            <a:br>
              <a:rPr lang="es-CO" sz="2800"/>
            </a:br>
            <a:br>
              <a:rPr lang="es-CO" sz="2800"/>
            </a:br>
            <a:br>
              <a:rPr lang="es-CO" sz="2800"/>
            </a:br>
            <a:br>
              <a:rPr lang="es-CO" sz="2800"/>
            </a:br>
            <a:br>
              <a:rPr lang="es-CO" sz="2800"/>
            </a:br>
            <a:br>
              <a:rPr lang="es-CO" sz="2800"/>
            </a:br>
            <a:br>
              <a:rPr lang="es-CO" sz="2800"/>
            </a:br>
            <a:br>
              <a:rPr lang="es-CO" sz="2800"/>
            </a:br>
            <a:r>
              <a:rPr lang="es-CO" sz="2800"/>
              <a:t> 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372533" y="1218609"/>
            <a:ext cx="8500534" cy="3426690"/>
          </a:xfrm>
        </p:spPr>
        <p:txBody>
          <a:bodyPr/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ES" sz="2000"/>
              <a:t>La implementación de programas deportivos y culturales para formar a los NNA en temas de convivencia ciudadana, así como el impulso de cátedras de ética, participación ciudadana y prevención en las distintas instituciones educativas, la puesta en marcha de los </a:t>
            </a:r>
            <a:r>
              <a:rPr lang="es-ES" sz="2000" b="1" i="1">
                <a:solidFill>
                  <a:srgbClr val="FF0000"/>
                </a:solidFill>
              </a:rPr>
              <a:t>entornos escolares para la vida, la convivencia y la ciudadanía</a:t>
            </a:r>
            <a:r>
              <a:rPr lang="es-ES" sz="2000"/>
              <a:t> y la consolidación del Sistema Nacional de Convivencia Escolar y Formación para el Ejercicio de los Derechos Humanos, Sexuales y Reproductivos, y la Prevención y Mitigación de la Violencia Escolar (Ley 1620 de 2013).</a:t>
            </a:r>
            <a:endParaRPr lang="es-CO" sz="1050"/>
          </a:p>
        </p:txBody>
      </p:sp>
    </p:spTree>
    <p:extLst>
      <p:ext uri="{BB962C8B-B14F-4D97-AF65-F5344CB8AC3E}">
        <p14:creationId xmlns:p14="http://schemas.microsoft.com/office/powerpoint/2010/main" val="36946344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29240" y="140952"/>
            <a:ext cx="8229600" cy="641328"/>
          </a:xfrm>
        </p:spPr>
        <p:txBody>
          <a:bodyPr/>
          <a:lstStyle/>
          <a:p>
            <a:pPr algn="ctr"/>
            <a:r>
              <a:rPr lang="es-CO">
                <a:solidFill>
                  <a:srgbClr val="FF7602"/>
                </a:solidFill>
              </a:rPr>
              <a:t>Tolerancia</a:t>
            </a:r>
            <a:br>
              <a:rPr lang="es-CO" sz="2800"/>
            </a:br>
            <a:br>
              <a:rPr lang="es-CO" sz="2800"/>
            </a:br>
            <a:br>
              <a:rPr lang="es-CO" sz="2800"/>
            </a:br>
            <a:br>
              <a:rPr lang="es-CO" sz="2800"/>
            </a:br>
            <a:br>
              <a:rPr lang="es-CO" sz="2800"/>
            </a:br>
            <a:br>
              <a:rPr lang="es-CO" sz="2800"/>
            </a:br>
            <a:br>
              <a:rPr lang="es-CO" sz="2800"/>
            </a:br>
            <a:br>
              <a:rPr lang="es-CO" sz="2800"/>
            </a:br>
            <a:r>
              <a:rPr lang="es-CO" sz="2800"/>
              <a:t> 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293773" y="1445437"/>
            <a:ext cx="8500534" cy="3426690"/>
          </a:xfrm>
        </p:spPr>
        <p:txBody>
          <a:bodyPr/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ES" sz="2000"/>
              <a:t>Ha de considerarse un imperativo urgente; por eso es necesario fomentar métodos sistemáticos y racionales de enseñanza de la tolerancia que aborden los motivos culturales, sociales, económicos, políticos y religiosos de la intolerancia, es decir, las raíces principales de la violencia y la exclusión. Las políticas y </a:t>
            </a:r>
            <a:r>
              <a:rPr lang="es-ES" sz="2000" b="1" i="1">
                <a:solidFill>
                  <a:srgbClr val="FF0000"/>
                </a:solidFill>
              </a:rPr>
              <a:t>los programas educativos deben contribuir al desarrollo del entendimiento, la solidaridad y la tolerancia </a:t>
            </a:r>
            <a:r>
              <a:rPr lang="es-ES" sz="2000"/>
              <a:t>entre los individuos, y entre los grupos étnicos, sociales, culturales, religiosos y lingüísticos, así como entre las naciones</a:t>
            </a:r>
            <a:endParaRPr lang="es-CO" sz="1000"/>
          </a:p>
        </p:txBody>
      </p:sp>
    </p:spTree>
    <p:extLst>
      <p:ext uri="{BB962C8B-B14F-4D97-AF65-F5344CB8AC3E}">
        <p14:creationId xmlns:p14="http://schemas.microsoft.com/office/powerpoint/2010/main" val="184074274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29240" y="140952"/>
            <a:ext cx="8229600" cy="641328"/>
          </a:xfrm>
        </p:spPr>
        <p:txBody>
          <a:bodyPr/>
          <a:lstStyle/>
          <a:p>
            <a:pPr algn="ctr"/>
            <a:r>
              <a:rPr lang="es-CO">
                <a:solidFill>
                  <a:srgbClr val="FF7602"/>
                </a:solidFill>
              </a:rPr>
              <a:t>Estigmatización</a:t>
            </a:r>
            <a:br>
              <a:rPr lang="es-CO" sz="2800"/>
            </a:br>
            <a:br>
              <a:rPr lang="es-CO" sz="2800"/>
            </a:br>
            <a:br>
              <a:rPr lang="es-CO" sz="2800"/>
            </a:br>
            <a:br>
              <a:rPr lang="es-CO" sz="2800"/>
            </a:br>
            <a:br>
              <a:rPr lang="es-CO" sz="2800"/>
            </a:br>
            <a:br>
              <a:rPr lang="es-CO" sz="2800"/>
            </a:br>
            <a:br>
              <a:rPr lang="es-CO" sz="2800"/>
            </a:br>
            <a:br>
              <a:rPr lang="es-CO" sz="2800"/>
            </a:br>
            <a:r>
              <a:rPr lang="es-CO" sz="2800"/>
              <a:t> 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293773" y="1317846"/>
            <a:ext cx="8500534" cy="3426690"/>
          </a:xfrm>
        </p:spPr>
        <p:txBody>
          <a:bodyPr/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MX" sz="2000"/>
              <a:t>“El estigma, como un fenómeno sociocultural profundamente arraigado, es el origen de muchas violaciones de los derechos humanos y la causa de que grupos enteros de población resulten desfavorecidos y discriminados.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es-MX" sz="2000"/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MX" sz="2000"/>
              <a:t> Se trata de un proceso de deshumanización, descrédito y menosprecio de las personas pertenecientes a ciertos grupos, fundado a menudo en un sentimiento de disgusto. El estigma se asocia a un atributo, calidad o identidad que se considera "inferior" o "anormal" y se basa en una brecha socialmente construida entre "nosotros" y "ellos</a:t>
            </a:r>
            <a:endParaRPr lang="es-CO" sz="1000"/>
          </a:p>
        </p:txBody>
      </p:sp>
    </p:spTree>
    <p:extLst>
      <p:ext uri="{BB962C8B-B14F-4D97-AF65-F5344CB8AC3E}">
        <p14:creationId xmlns:p14="http://schemas.microsoft.com/office/powerpoint/2010/main" val="2700367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>
            <a:extLst>
              <a:ext uri="{FF2B5EF4-FFF2-40B4-BE49-F238E27FC236}">
                <a16:creationId xmlns:a16="http://schemas.microsoft.com/office/drawing/2014/main" id="{01D66BAF-A348-DD89-0E1E-AB4913CBDA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25990" y="178274"/>
            <a:ext cx="3195282" cy="2637429"/>
          </a:xfrm>
          <a:prstGeom prst="rect">
            <a:avLst/>
          </a:prstGeom>
        </p:spPr>
      </p:pic>
      <p:pic>
        <p:nvPicPr>
          <p:cNvPr id="8" name="Picture 8">
            <a:extLst>
              <a:ext uri="{FF2B5EF4-FFF2-40B4-BE49-F238E27FC236}">
                <a16:creationId xmlns:a16="http://schemas.microsoft.com/office/drawing/2014/main" id="{17087E57-C565-95C9-8043-6CF784E1EC7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04363" y="144154"/>
            <a:ext cx="3237931" cy="2424183"/>
          </a:xfrm>
          <a:prstGeom prst="rect">
            <a:avLst/>
          </a:prstGeom>
        </p:spPr>
      </p:pic>
      <p:pic>
        <p:nvPicPr>
          <p:cNvPr id="7" name="Picture 7">
            <a:extLst>
              <a:ext uri="{FF2B5EF4-FFF2-40B4-BE49-F238E27FC236}">
                <a16:creationId xmlns:a16="http://schemas.microsoft.com/office/drawing/2014/main" id="{2B0BBF43-76D0-4FB9-65A1-28355377CC6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0833" y="178274"/>
            <a:ext cx="3519416" cy="2355944"/>
          </a:xfrm>
          <a:prstGeom prst="rect">
            <a:avLst/>
          </a:prstGeom>
        </p:spPr>
      </p:pic>
      <p:pic>
        <p:nvPicPr>
          <p:cNvPr id="5" name="Picture 5">
            <a:extLst>
              <a:ext uri="{FF2B5EF4-FFF2-40B4-BE49-F238E27FC236}">
                <a16:creationId xmlns:a16="http://schemas.microsoft.com/office/drawing/2014/main" id="{059C8119-0A9F-0297-984F-29ABA8AE7A8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0833" y="2167009"/>
            <a:ext cx="4688004" cy="2489862"/>
          </a:xfrm>
          <a:prstGeom prst="rect">
            <a:avLst/>
          </a:prstGeom>
        </p:spPr>
      </p:pic>
      <p:pic>
        <p:nvPicPr>
          <p:cNvPr id="6" name="Picture 6">
            <a:extLst>
              <a:ext uri="{FF2B5EF4-FFF2-40B4-BE49-F238E27FC236}">
                <a16:creationId xmlns:a16="http://schemas.microsoft.com/office/drawing/2014/main" id="{2E3872AE-28C0-B700-A3BC-C45C143ABB6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829603" y="2165730"/>
            <a:ext cx="4312690" cy="24924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3711537"/>
      </p:ext>
    </p:extLst>
  </p:cSld>
  <p:clrMapOvr>
    <a:masterClrMapping/>
  </p:clrMapOvr>
</p:sld>
</file>

<file path=ppt/theme/theme1.xml><?xml version="1.0" encoding="utf-8"?>
<a:theme xmlns:a="http://schemas.openxmlformats.org/drawingml/2006/main" name="NRC_PPtemplate_eng">
  <a:themeElements>
    <a:clrScheme name="NRC colors">
      <a:dk1>
        <a:sysClr val="windowText" lastClr="000000"/>
      </a:dk1>
      <a:lt1>
        <a:sysClr val="window" lastClr="FFFFFF"/>
      </a:lt1>
      <a:dk2>
        <a:srgbClr val="808080"/>
      </a:dk2>
      <a:lt2>
        <a:srgbClr val="EEECE1"/>
      </a:lt2>
      <a:accent1>
        <a:srgbClr val="FF7600"/>
      </a:accent1>
      <a:accent2>
        <a:srgbClr val="72C7E7"/>
      </a:accent2>
      <a:accent3>
        <a:srgbClr val="0094B3"/>
      </a:accent3>
      <a:accent4>
        <a:srgbClr val="CE5C43"/>
      </a:accent4>
      <a:accent5>
        <a:srgbClr val="FDC82F"/>
      </a:accent5>
      <a:accent6>
        <a:srgbClr val="F79646"/>
      </a:accent6>
      <a:hlink>
        <a:srgbClr val="0000FF"/>
      </a:hlink>
      <a:folHlink>
        <a:srgbClr val="FF7600"/>
      </a:folHlink>
    </a:clrScheme>
    <a:fontScheme name="Vinkler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微软雅黑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ＭＳ Ｐゴシック"/>
        <a:font script="Hang" typeface="맑은 고딕"/>
        <a:font script="Hans" typeface="华文隶书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2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 anchor="ctr" anchorCtr="0"/>
      <a:lstStyle>
        <a:defPPr>
          <a:defRPr dirty="0" smtClean="0"/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76BE4E314A180C468A07E5B0CF42FA92" ma:contentTypeVersion="14" ma:contentTypeDescription="Crear nuevo documento." ma:contentTypeScope="" ma:versionID="932fc40eacf4dc136aae57d466c48a82">
  <xsd:schema xmlns:xsd="http://www.w3.org/2001/XMLSchema" xmlns:xs="http://www.w3.org/2001/XMLSchema" xmlns:p="http://schemas.microsoft.com/office/2006/metadata/properties" xmlns:ns2="e4b4c967-322b-4a94-8db6-7806535da3b3" xmlns:ns3="060a09b2-ee18-41ec-aa50-33855a4ccc0d" targetNamespace="http://schemas.microsoft.com/office/2006/metadata/properties" ma:root="true" ma:fieldsID="9fbc2080ac53ca49aa3a3de7d60e31f6" ns2:_="" ns3:_="">
    <xsd:import namespace="e4b4c967-322b-4a94-8db6-7806535da3b3"/>
    <xsd:import namespace="060a09b2-ee18-41ec-aa50-33855a4ccc0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MediaServiceObjectDetectorVersions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4b4c967-322b-4a94-8db6-7806535da3b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bjectDetectorVersions" ma:index="1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9" nillable="true" ma:taxonomy="true" ma:internalName="lcf76f155ced4ddcb4097134ff3c332f" ma:taxonomyFieldName="MediaServiceImageTags" ma:displayName="Etiquetas de imagen" ma:readOnly="false" ma:fieldId="{5cf76f15-5ced-4ddc-b409-7134ff3c332f}" ma:taxonomyMulti="true" ma:sspId="148dc318-5de1-4747-92ed-e07023d138f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60a09b2-ee18-41ec-aa50-33855a4ccc0d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Compartid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Detalles de uso compartido" ma:internalName="SharedWithDetails" ma:readOnly="true">
      <xsd:simpleType>
        <xsd:restriction base="dms:Note">
          <xsd:maxLength value="255"/>
        </xsd:restriction>
      </xsd:simpleType>
    </xsd:element>
    <xsd:element name="TaxCatchAll" ma:index="20" nillable="true" ma:displayName="Taxonomy Catch All Column" ma:hidden="true" ma:list="{6d1a984d-d654-4708-a783-b9ec3bd07554}" ma:internalName="TaxCatchAll" ma:showField="CatchAllData" ma:web="060a09b2-ee18-41ec-aa50-33855a4ccc0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e4b4c967-322b-4a94-8db6-7806535da3b3">
      <Terms xmlns="http://schemas.microsoft.com/office/infopath/2007/PartnerControls"/>
    </lcf76f155ced4ddcb4097134ff3c332f>
    <TaxCatchAll xmlns="060a09b2-ee18-41ec-aa50-33855a4ccc0d" xsi:nil="true"/>
    <SharedWithUsers xmlns="060a09b2-ee18-41ec-aa50-33855a4ccc0d">
      <UserInfo>
        <DisplayName>Fatima Zureigat</DisplayName>
        <AccountId>120</AccountId>
        <AccountType/>
      </UserInfo>
    </SharedWithUsers>
  </documentManagement>
</p:properties>
</file>

<file path=customXml/itemProps1.xml><?xml version="1.0" encoding="utf-8"?>
<ds:datastoreItem xmlns:ds="http://schemas.openxmlformats.org/officeDocument/2006/customXml" ds:itemID="{B9733102-7BCA-4F79-97A5-563A14B98467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B128C807-98B0-49A0-B331-305FFEF61F36}"/>
</file>

<file path=customXml/itemProps3.xml><?xml version="1.0" encoding="utf-8"?>
<ds:datastoreItem xmlns:ds="http://schemas.openxmlformats.org/officeDocument/2006/customXml" ds:itemID="{9D2BA82B-0082-4551-96A8-2DC4B0970E13}">
  <ds:schemaRefs>
    <ds:schemaRef ds:uri="13cf0d37-33bf-4628-9900-a6dd086eb7b4"/>
    <ds:schemaRef ds:uri="6eabd21c-d292-4716-a290-1abd06070160"/>
    <ds:schemaRef ds:uri="b8fa7780-742a-4346-a7a3-592c66ce5565"/>
    <ds:schemaRef ds:uri="c65af38b-6222-44bd-b9a9-460836aca04e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NRC_PPtemplate_eng.potx</Template>
  <Application>Microsoft Office PowerPoint</Application>
  <PresentationFormat>On-screen Show (16:9)</PresentationFormat>
  <Slides>16</Slides>
  <Notes>0</Notes>
  <HiddenSlides>0</Hidden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NRC_PPtemplate_eng</vt:lpstr>
      <vt:lpstr>PowerPoint Presentation</vt:lpstr>
      <vt:lpstr>Objetivo General         </vt:lpstr>
      <vt:lpstr>Objetivos Específicos         </vt:lpstr>
      <vt:lpstr>PowerPoint Presentation</vt:lpstr>
      <vt:lpstr>Reconciliación         </vt:lpstr>
      <vt:lpstr>Convivencia         </vt:lpstr>
      <vt:lpstr>Tolerancia         </vt:lpstr>
      <vt:lpstr>Estigmatización         </vt:lpstr>
      <vt:lpstr>PowerPoint Presentation</vt:lpstr>
      <vt:lpstr>EJES ESTRATÉGICOS Y LÍNEAS DE ACCIÓN</vt:lpstr>
      <vt:lpstr>Dialogo social         </vt:lpstr>
      <vt:lpstr>Participación Política         </vt:lpstr>
      <vt:lpstr>         </vt:lpstr>
      <vt:lpstr>         </vt:lpstr>
      <vt:lpstr>        </vt:lpstr>
      <vt:lpstr>PowerPoint Presentation</vt:lpstr>
    </vt:vector>
  </TitlesOfParts>
  <Company>Flyktninghjelpen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PowerPoint-presentasjon</dc:title>
  <dc:creator>Erik  Giercksky</dc:creator>
  <cp:revision>24</cp:revision>
  <cp:lastPrinted>2022-03-02T16:25:50Z</cp:lastPrinted>
  <dcterms:created xsi:type="dcterms:W3CDTF">2016-02-23T12:00:41Z</dcterms:created>
  <dcterms:modified xsi:type="dcterms:W3CDTF">2022-06-14T15:26:10Z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uthorIds_UIVersion_3584">
    <vt:lpwstr>53</vt:lpwstr>
  </property>
  <property fmtid="{D5CDD505-2E9C-101B-9397-08002B2CF9AE}" pid="3" name="AuthorIds_UIVersion_4096">
    <vt:lpwstr>53</vt:lpwstr>
  </property>
  <property fmtid="{D5CDD505-2E9C-101B-9397-08002B2CF9AE}" pid="4" name="AuthorIds_UIVersion_4608">
    <vt:lpwstr>53</vt:lpwstr>
  </property>
  <property fmtid="{D5CDD505-2E9C-101B-9397-08002B2CF9AE}" pid="5" name="AuthorIds_UIVersion_6144">
    <vt:lpwstr>53</vt:lpwstr>
  </property>
  <property fmtid="{D5CDD505-2E9C-101B-9397-08002B2CF9AE}" pid="6" name="AuthorIds_UIVersion_512">
    <vt:lpwstr>53</vt:lpwstr>
  </property>
  <property fmtid="{D5CDD505-2E9C-101B-9397-08002B2CF9AE}" pid="7" name="xd_Signature">
    <vt:bool>false</vt:bool>
  </property>
  <property fmtid="{D5CDD505-2E9C-101B-9397-08002B2CF9AE}" pid="8" name="SharedWithUsers">
    <vt:lpwstr>120;#Fatima Zureigat</vt:lpwstr>
  </property>
  <property fmtid="{D5CDD505-2E9C-101B-9397-08002B2CF9AE}" pid="9" name="xd_ProgID">
    <vt:lpwstr/>
  </property>
  <property fmtid="{D5CDD505-2E9C-101B-9397-08002B2CF9AE}" pid="10" name="ComplianceAssetId">
    <vt:lpwstr/>
  </property>
  <property fmtid="{D5CDD505-2E9C-101B-9397-08002B2CF9AE}" pid="11" name="TemplateUrl">
    <vt:lpwstr/>
  </property>
  <property fmtid="{D5CDD505-2E9C-101B-9397-08002B2CF9AE}" pid="12" name="ContentTypeId">
    <vt:lpwstr>0x01010076BE4E314A180C468A07E5B0CF42FA92</vt:lpwstr>
  </property>
</Properties>
</file>