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diagrams/data1.xml" ContentType="application/vnd.openxmlformats-officedocument.drawingml.diagramData+xml"/>
  <Override PartName="/ppt/diagrams/data4.xml" ContentType="application/vnd.openxmlformats-officedocument.drawingml.diagramData+xml"/>
  <Override PartName="/ppt/diagrams/data3.xml" ContentType="application/vnd.openxmlformats-officedocument.drawingml.diagramData+xml"/>
  <Override PartName="/ppt/diagrams/data2.xml" ContentType="application/vnd.openxmlformats-officedocument.drawingml.diagramData+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11.xml" ContentType="application/vnd.openxmlformats-officedocument.presentationml.slide+xml"/>
  <Override PartName="/ppt/notesSlides/notesSlide4.xml" ContentType="application/vnd.openxmlformats-officedocument.presentationml.notesSlide+xml"/>
  <Override PartName="/ppt/notesSlides/notesSlide3.xml" ContentType="application/vnd.openxmlformats-officedocument.presentationml.notesSlide+xml"/>
  <Override PartName="/ppt/slideLayouts/slideLayout2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quickStyle1.xml" ContentType="application/vnd.openxmlformats-officedocument.drawingml.diagramStyle+xml"/>
  <Override PartName="/ppt/notesMasters/notesMaster1.xml" ContentType="application/vnd.openxmlformats-officedocument.presentationml.notesMaster+xml"/>
  <Override PartName="/ppt/diagrams/layout2.xml" ContentType="application/vnd.openxmlformats-officedocument.drawingml.diagramLayout+xml"/>
  <Override PartName="/ppt/theme/theme2.xml" ContentType="application/vnd.openxmlformats-officedocument.theme+xml"/>
  <Override PartName="/ppt/diagrams/layout1.xml" ContentType="application/vnd.openxmlformats-officedocument.drawingml.diagramLayout+xml"/>
  <Override PartName="/ppt/theme/theme1.xml" ContentType="application/vnd.openxmlformats-officedocument.theme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sldIdLst>
    <p:sldId id="256" r:id="rId2"/>
    <p:sldId id="259" r:id="rId3"/>
    <p:sldId id="349" r:id="rId4"/>
    <p:sldId id="369" r:id="rId5"/>
    <p:sldId id="361" r:id="rId6"/>
    <p:sldId id="372" r:id="rId7"/>
    <p:sldId id="366" r:id="rId8"/>
    <p:sldId id="308" r:id="rId9"/>
    <p:sldId id="353" r:id="rId10"/>
    <p:sldId id="370" r:id="rId11"/>
    <p:sldId id="362" r:id="rId12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66529"/>
    <a:srgbClr val="2F5C6F"/>
    <a:srgbClr val="C98B37"/>
    <a:srgbClr val="8933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81"/>
  </p:normalViewPr>
  <p:slideViewPr>
    <p:cSldViewPr snapToGrid="0" snapToObjects="1">
      <p:cViewPr varScale="1">
        <p:scale>
          <a:sx n="69" d="100"/>
          <a:sy n="69" d="100"/>
        </p:scale>
        <p:origin x="756" y="6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20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5D2CE11-1D02-4B79-AEDC-39FCBE081F19}" type="doc">
      <dgm:prSet loTypeId="urn:microsoft.com/office/officeart/2005/8/layout/list1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s-ES"/>
        </a:p>
      </dgm:t>
    </dgm:pt>
    <dgm:pt modelId="{05C354A5-64FA-4F80-81C4-196E739A593C}">
      <dgm:prSet phldrT="[Texto]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s-ES" dirty="0">
              <a:solidFill>
                <a:srgbClr val="FF9300"/>
              </a:solidFill>
              <a:latin typeface="Corbel" panose="020B0503020204020204" pitchFamily="34" charset="0"/>
            </a:rPr>
            <a:t>1</a:t>
          </a:r>
          <a:r>
            <a:rPr lang="es-ES" dirty="0">
              <a:latin typeface="Corbel" panose="020B0503020204020204" pitchFamily="34" charset="0"/>
            </a:rPr>
            <a:t>. </a:t>
          </a:r>
          <a:r>
            <a:rPr lang="es-ES" dirty="0">
              <a:solidFill>
                <a:schemeClr val="accent4">
                  <a:lumMod val="75000"/>
                </a:schemeClr>
              </a:solidFill>
              <a:latin typeface="Corbel" panose="020B0503020204020204" pitchFamily="34" charset="0"/>
            </a:rPr>
            <a:t>Generalidades Acuerdo de Paz</a:t>
          </a:r>
        </a:p>
      </dgm:t>
    </dgm:pt>
    <dgm:pt modelId="{7CB2B302-F6D1-49BC-AE63-131BC23C1645}" type="parTrans" cxnId="{0250B940-0890-4079-8BE8-F586ED0FC1E7}">
      <dgm:prSet/>
      <dgm:spPr/>
      <dgm:t>
        <a:bodyPr/>
        <a:lstStyle/>
        <a:p>
          <a:endParaRPr lang="es-ES"/>
        </a:p>
      </dgm:t>
    </dgm:pt>
    <dgm:pt modelId="{1D08D79D-DA22-4A33-8894-7B087A468978}" type="sibTrans" cxnId="{0250B940-0890-4079-8BE8-F586ED0FC1E7}">
      <dgm:prSet/>
      <dgm:spPr/>
      <dgm:t>
        <a:bodyPr/>
        <a:lstStyle/>
        <a:p>
          <a:endParaRPr lang="es-ES"/>
        </a:p>
      </dgm:t>
    </dgm:pt>
    <dgm:pt modelId="{7D7B30CE-F740-4906-8641-245306A37378}">
      <dgm:prSet phldrT="[Texto]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s-ES" b="1" dirty="0">
              <a:solidFill>
                <a:srgbClr val="FF9300"/>
              </a:solidFill>
            </a:rPr>
            <a:t>2</a:t>
          </a:r>
          <a:r>
            <a:rPr lang="es-ES" b="1" dirty="0">
              <a:solidFill>
                <a:srgbClr val="FF9300"/>
              </a:solidFill>
              <a:latin typeface="Corbel" panose="020B0503020204020204" pitchFamily="34" charset="0"/>
            </a:rPr>
            <a:t>. </a:t>
          </a:r>
          <a:r>
            <a:rPr lang="es-ES" dirty="0">
              <a:solidFill>
                <a:schemeClr val="accent4">
                  <a:lumMod val="75000"/>
                </a:schemeClr>
              </a:solidFill>
              <a:latin typeface="Corbel" panose="020B0503020204020204" pitchFamily="34" charset="0"/>
            </a:rPr>
            <a:t>Puntos del A.F. relacionados con la Reincorporación</a:t>
          </a:r>
        </a:p>
      </dgm:t>
    </dgm:pt>
    <dgm:pt modelId="{CB08E77E-2EF7-4837-B0E1-D781228E358F}" type="parTrans" cxnId="{607DEE5F-B331-43A4-8FEA-08DE9496265E}">
      <dgm:prSet/>
      <dgm:spPr/>
      <dgm:t>
        <a:bodyPr/>
        <a:lstStyle/>
        <a:p>
          <a:endParaRPr lang="es-ES"/>
        </a:p>
      </dgm:t>
    </dgm:pt>
    <dgm:pt modelId="{172BD285-F164-4CEE-8391-CF8A695AAC25}" type="sibTrans" cxnId="{607DEE5F-B331-43A4-8FEA-08DE9496265E}">
      <dgm:prSet/>
      <dgm:spPr/>
      <dgm:t>
        <a:bodyPr/>
        <a:lstStyle/>
        <a:p>
          <a:endParaRPr lang="es-ES"/>
        </a:p>
      </dgm:t>
    </dgm:pt>
    <dgm:pt modelId="{C1462AD4-F0FA-42E8-9B04-53C020C25AA3}">
      <dgm:prSet phldrT="[Texto]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s-ES" b="1" dirty="0">
              <a:solidFill>
                <a:srgbClr val="FF9300"/>
              </a:solidFill>
              <a:latin typeface="Corbel" panose="020B0503020204020204" pitchFamily="34" charset="0"/>
            </a:rPr>
            <a:t>4. </a:t>
          </a:r>
          <a:r>
            <a:rPr lang="es-ES" dirty="0">
              <a:solidFill>
                <a:schemeClr val="accent4">
                  <a:lumMod val="75000"/>
                </a:schemeClr>
              </a:solidFill>
              <a:latin typeface="Corbel" panose="020B0503020204020204" pitchFamily="34" charset="0"/>
            </a:rPr>
            <a:t>Educación en la Reincorporación</a:t>
          </a:r>
        </a:p>
      </dgm:t>
    </dgm:pt>
    <dgm:pt modelId="{3C4525E0-161D-48B3-ADDB-D19B47BE1CC5}" type="parTrans" cxnId="{D75A129C-5198-4C5C-929B-B1DE5E087F2E}">
      <dgm:prSet/>
      <dgm:spPr/>
      <dgm:t>
        <a:bodyPr/>
        <a:lstStyle/>
        <a:p>
          <a:endParaRPr lang="es-ES"/>
        </a:p>
      </dgm:t>
    </dgm:pt>
    <dgm:pt modelId="{1FFCD04A-AC59-46AB-875A-1B346CFC3EF4}" type="sibTrans" cxnId="{D75A129C-5198-4C5C-929B-B1DE5E087F2E}">
      <dgm:prSet/>
      <dgm:spPr/>
      <dgm:t>
        <a:bodyPr/>
        <a:lstStyle/>
        <a:p>
          <a:endParaRPr lang="es-ES"/>
        </a:p>
      </dgm:t>
    </dgm:pt>
    <dgm:pt modelId="{DFE0F603-19BF-48E3-96C1-F957F508D040}">
      <dgm:prSet phldrT="[Texto]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s-ES" b="1" dirty="0">
              <a:solidFill>
                <a:srgbClr val="FF9300"/>
              </a:solidFill>
              <a:latin typeface="Corbel" panose="020B0503020204020204" pitchFamily="34" charset="0"/>
            </a:rPr>
            <a:t>5.</a:t>
          </a:r>
          <a:r>
            <a:rPr lang="es-ES" dirty="0">
              <a:solidFill>
                <a:schemeClr val="accent4">
                  <a:lumMod val="75000"/>
                </a:schemeClr>
              </a:solidFill>
              <a:latin typeface="Corbel" panose="020B0503020204020204" pitchFamily="34" charset="0"/>
            </a:rPr>
            <a:t>Reincorporación comunitaria – Prevención Estigmatización</a:t>
          </a:r>
        </a:p>
      </dgm:t>
    </dgm:pt>
    <dgm:pt modelId="{8CF96AF5-39CD-470E-BDDC-58A2A6FC0362}" type="parTrans" cxnId="{3FD0E2B9-A483-48DE-BEBE-FAF30B9FB397}">
      <dgm:prSet/>
      <dgm:spPr/>
      <dgm:t>
        <a:bodyPr/>
        <a:lstStyle/>
        <a:p>
          <a:endParaRPr lang="es-ES"/>
        </a:p>
      </dgm:t>
    </dgm:pt>
    <dgm:pt modelId="{CD7104FD-50FA-49DB-8E8D-03FCC71857E6}" type="sibTrans" cxnId="{3FD0E2B9-A483-48DE-BEBE-FAF30B9FB397}">
      <dgm:prSet/>
      <dgm:spPr/>
      <dgm:t>
        <a:bodyPr/>
        <a:lstStyle/>
        <a:p>
          <a:endParaRPr lang="es-ES"/>
        </a:p>
      </dgm:t>
    </dgm:pt>
    <dgm:pt modelId="{F53CCEAA-3F7D-4FA6-B264-4D1205AA6BAA}" type="pres">
      <dgm:prSet presAssocID="{35D2CE11-1D02-4B79-AEDC-39FCBE081F19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D731D0A3-27BD-4231-82DE-CAB2A7B9111F}" type="pres">
      <dgm:prSet presAssocID="{05C354A5-64FA-4F80-81C4-196E739A593C}" presName="parentLin" presStyleCnt="0"/>
      <dgm:spPr/>
    </dgm:pt>
    <dgm:pt modelId="{0FB2C3E7-EEC0-4A4A-BF78-FE55078423E1}" type="pres">
      <dgm:prSet presAssocID="{05C354A5-64FA-4F80-81C4-196E739A593C}" presName="parentLeftMargin" presStyleLbl="node1" presStyleIdx="0" presStyleCnt="4"/>
      <dgm:spPr/>
      <dgm:t>
        <a:bodyPr/>
        <a:lstStyle/>
        <a:p>
          <a:endParaRPr lang="es-ES"/>
        </a:p>
      </dgm:t>
    </dgm:pt>
    <dgm:pt modelId="{80E0EADE-EF66-44D5-B24E-AB7925A63683}" type="pres">
      <dgm:prSet presAssocID="{05C354A5-64FA-4F80-81C4-196E739A593C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499595E0-F7A8-4AFA-B82C-CBC30CD78DA7}" type="pres">
      <dgm:prSet presAssocID="{05C354A5-64FA-4F80-81C4-196E739A593C}" presName="negativeSpace" presStyleCnt="0"/>
      <dgm:spPr/>
    </dgm:pt>
    <dgm:pt modelId="{0345D4EF-64E2-4CBE-84AF-A25C2CC84353}" type="pres">
      <dgm:prSet presAssocID="{05C354A5-64FA-4F80-81C4-196E739A593C}" presName="childText" presStyleLbl="conFgAcc1" presStyleIdx="0" presStyleCnt="4">
        <dgm:presLayoutVars>
          <dgm:bulletEnabled val="1"/>
        </dgm:presLayoutVars>
      </dgm:prSet>
      <dgm:spPr/>
    </dgm:pt>
    <dgm:pt modelId="{9AD200E0-E3A6-46EA-9D50-03FB8A1960EB}" type="pres">
      <dgm:prSet presAssocID="{1D08D79D-DA22-4A33-8894-7B087A468978}" presName="spaceBetweenRectangles" presStyleCnt="0"/>
      <dgm:spPr/>
    </dgm:pt>
    <dgm:pt modelId="{49383C25-F600-40F9-979F-80C8CA3B996C}" type="pres">
      <dgm:prSet presAssocID="{7D7B30CE-F740-4906-8641-245306A37378}" presName="parentLin" presStyleCnt="0"/>
      <dgm:spPr/>
    </dgm:pt>
    <dgm:pt modelId="{F3293025-B1D3-41F7-99B2-91BF5F255B11}" type="pres">
      <dgm:prSet presAssocID="{7D7B30CE-F740-4906-8641-245306A37378}" presName="parentLeftMargin" presStyleLbl="node1" presStyleIdx="0" presStyleCnt="4"/>
      <dgm:spPr/>
      <dgm:t>
        <a:bodyPr/>
        <a:lstStyle/>
        <a:p>
          <a:endParaRPr lang="es-ES"/>
        </a:p>
      </dgm:t>
    </dgm:pt>
    <dgm:pt modelId="{C82B6505-1020-4C10-B743-2DF3DB86FDA7}" type="pres">
      <dgm:prSet presAssocID="{7D7B30CE-F740-4906-8641-245306A37378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D42BBCF0-0052-4FD5-BCA1-D8D1071F02DB}" type="pres">
      <dgm:prSet presAssocID="{7D7B30CE-F740-4906-8641-245306A37378}" presName="negativeSpace" presStyleCnt="0"/>
      <dgm:spPr/>
    </dgm:pt>
    <dgm:pt modelId="{0CBC9FB0-03C3-4DC6-A608-222F9DA246C7}" type="pres">
      <dgm:prSet presAssocID="{7D7B30CE-F740-4906-8641-245306A37378}" presName="childText" presStyleLbl="conFgAcc1" presStyleIdx="1" presStyleCnt="4">
        <dgm:presLayoutVars>
          <dgm:bulletEnabled val="1"/>
        </dgm:presLayoutVars>
      </dgm:prSet>
      <dgm:spPr/>
    </dgm:pt>
    <dgm:pt modelId="{7CB1E0C8-618F-4788-9D27-CF3AF0AE2A0B}" type="pres">
      <dgm:prSet presAssocID="{172BD285-F164-4CEE-8391-CF8A695AAC25}" presName="spaceBetweenRectangles" presStyleCnt="0"/>
      <dgm:spPr/>
    </dgm:pt>
    <dgm:pt modelId="{9B5CD098-E11F-4F2F-B4CB-4E10912C52B1}" type="pres">
      <dgm:prSet presAssocID="{C1462AD4-F0FA-42E8-9B04-53C020C25AA3}" presName="parentLin" presStyleCnt="0"/>
      <dgm:spPr/>
    </dgm:pt>
    <dgm:pt modelId="{F82697C2-8128-4C97-A490-1A6214DAD904}" type="pres">
      <dgm:prSet presAssocID="{C1462AD4-F0FA-42E8-9B04-53C020C25AA3}" presName="parentLeftMargin" presStyleLbl="node1" presStyleIdx="1" presStyleCnt="4"/>
      <dgm:spPr/>
      <dgm:t>
        <a:bodyPr/>
        <a:lstStyle/>
        <a:p>
          <a:endParaRPr lang="es-ES"/>
        </a:p>
      </dgm:t>
    </dgm:pt>
    <dgm:pt modelId="{8F096B11-0FA1-4B46-BA08-5FA4ADD91F8A}" type="pres">
      <dgm:prSet presAssocID="{C1462AD4-F0FA-42E8-9B04-53C020C25AA3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F170656-8920-407E-B1B8-89483FB614A3}" type="pres">
      <dgm:prSet presAssocID="{C1462AD4-F0FA-42E8-9B04-53C020C25AA3}" presName="negativeSpace" presStyleCnt="0"/>
      <dgm:spPr/>
    </dgm:pt>
    <dgm:pt modelId="{F3263381-F7ED-4F05-AACE-AA4605F4F3D9}" type="pres">
      <dgm:prSet presAssocID="{C1462AD4-F0FA-42E8-9B04-53C020C25AA3}" presName="childText" presStyleLbl="conFgAcc1" presStyleIdx="2" presStyleCnt="4">
        <dgm:presLayoutVars>
          <dgm:bulletEnabled val="1"/>
        </dgm:presLayoutVars>
      </dgm:prSet>
      <dgm:spPr/>
    </dgm:pt>
    <dgm:pt modelId="{EE6E7FA5-586E-49BD-BE1F-15D9898AC289}" type="pres">
      <dgm:prSet presAssocID="{1FFCD04A-AC59-46AB-875A-1B346CFC3EF4}" presName="spaceBetweenRectangles" presStyleCnt="0"/>
      <dgm:spPr/>
    </dgm:pt>
    <dgm:pt modelId="{7C79DDF6-A42E-4008-AF33-7358EED583A5}" type="pres">
      <dgm:prSet presAssocID="{DFE0F603-19BF-48E3-96C1-F957F508D040}" presName="parentLin" presStyleCnt="0"/>
      <dgm:spPr/>
    </dgm:pt>
    <dgm:pt modelId="{27D7B9E2-E71C-4D56-A38A-E4B199FCBD74}" type="pres">
      <dgm:prSet presAssocID="{DFE0F603-19BF-48E3-96C1-F957F508D040}" presName="parentLeftMargin" presStyleLbl="node1" presStyleIdx="2" presStyleCnt="4"/>
      <dgm:spPr/>
      <dgm:t>
        <a:bodyPr/>
        <a:lstStyle/>
        <a:p>
          <a:endParaRPr lang="es-ES"/>
        </a:p>
      </dgm:t>
    </dgm:pt>
    <dgm:pt modelId="{60694C3E-9B91-4072-A347-8D0B3F21E211}" type="pres">
      <dgm:prSet presAssocID="{DFE0F603-19BF-48E3-96C1-F957F508D040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D94417F9-144B-465D-AA64-1E3246CD3330}" type="pres">
      <dgm:prSet presAssocID="{DFE0F603-19BF-48E3-96C1-F957F508D040}" presName="negativeSpace" presStyleCnt="0"/>
      <dgm:spPr/>
    </dgm:pt>
    <dgm:pt modelId="{D02048BB-A366-4E17-9570-6C761BE469D0}" type="pres">
      <dgm:prSet presAssocID="{DFE0F603-19BF-48E3-96C1-F957F508D040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D75A129C-5198-4C5C-929B-B1DE5E087F2E}" srcId="{35D2CE11-1D02-4B79-AEDC-39FCBE081F19}" destId="{C1462AD4-F0FA-42E8-9B04-53C020C25AA3}" srcOrd="2" destOrd="0" parTransId="{3C4525E0-161D-48B3-ADDB-D19B47BE1CC5}" sibTransId="{1FFCD04A-AC59-46AB-875A-1B346CFC3EF4}"/>
    <dgm:cxn modelId="{149EA6AB-E444-4AE7-84E8-67A03BB77ECE}" type="presOf" srcId="{DFE0F603-19BF-48E3-96C1-F957F508D040}" destId="{60694C3E-9B91-4072-A347-8D0B3F21E211}" srcOrd="1" destOrd="0" presId="urn:microsoft.com/office/officeart/2005/8/layout/list1"/>
    <dgm:cxn modelId="{DD23AF38-FCEF-45AE-B2DC-F0D29802BDEA}" type="presOf" srcId="{DFE0F603-19BF-48E3-96C1-F957F508D040}" destId="{27D7B9E2-E71C-4D56-A38A-E4B199FCBD74}" srcOrd="0" destOrd="0" presId="urn:microsoft.com/office/officeart/2005/8/layout/list1"/>
    <dgm:cxn modelId="{3FD0E2B9-A483-48DE-BEBE-FAF30B9FB397}" srcId="{35D2CE11-1D02-4B79-AEDC-39FCBE081F19}" destId="{DFE0F603-19BF-48E3-96C1-F957F508D040}" srcOrd="3" destOrd="0" parTransId="{8CF96AF5-39CD-470E-BDDC-58A2A6FC0362}" sibTransId="{CD7104FD-50FA-49DB-8E8D-03FCC71857E6}"/>
    <dgm:cxn modelId="{470BB52F-A5A9-4D46-A551-30E15846AD5C}" type="presOf" srcId="{C1462AD4-F0FA-42E8-9B04-53C020C25AA3}" destId="{F82697C2-8128-4C97-A490-1A6214DAD904}" srcOrd="0" destOrd="0" presId="urn:microsoft.com/office/officeart/2005/8/layout/list1"/>
    <dgm:cxn modelId="{0C27438E-A189-43C0-B465-231B906E4A78}" type="presOf" srcId="{C1462AD4-F0FA-42E8-9B04-53C020C25AA3}" destId="{8F096B11-0FA1-4B46-BA08-5FA4ADD91F8A}" srcOrd="1" destOrd="0" presId="urn:microsoft.com/office/officeart/2005/8/layout/list1"/>
    <dgm:cxn modelId="{2749190C-8AE5-4E22-92EA-FC18F1DF04E6}" type="presOf" srcId="{35D2CE11-1D02-4B79-AEDC-39FCBE081F19}" destId="{F53CCEAA-3F7D-4FA6-B264-4D1205AA6BAA}" srcOrd="0" destOrd="0" presId="urn:microsoft.com/office/officeart/2005/8/layout/list1"/>
    <dgm:cxn modelId="{FE8E0E6B-46AF-4346-9506-E00AAA6DF38A}" type="presOf" srcId="{7D7B30CE-F740-4906-8641-245306A37378}" destId="{F3293025-B1D3-41F7-99B2-91BF5F255B11}" srcOrd="0" destOrd="0" presId="urn:microsoft.com/office/officeart/2005/8/layout/list1"/>
    <dgm:cxn modelId="{93062437-4F24-479C-99D9-08CE62CE0844}" type="presOf" srcId="{05C354A5-64FA-4F80-81C4-196E739A593C}" destId="{80E0EADE-EF66-44D5-B24E-AB7925A63683}" srcOrd="1" destOrd="0" presId="urn:microsoft.com/office/officeart/2005/8/layout/list1"/>
    <dgm:cxn modelId="{3A033729-51D9-40F9-B74E-E595F7AB59E7}" type="presOf" srcId="{05C354A5-64FA-4F80-81C4-196E739A593C}" destId="{0FB2C3E7-EEC0-4A4A-BF78-FE55078423E1}" srcOrd="0" destOrd="0" presId="urn:microsoft.com/office/officeart/2005/8/layout/list1"/>
    <dgm:cxn modelId="{1BCB2C2E-A713-49D1-9332-B73FCFA10CC3}" type="presOf" srcId="{7D7B30CE-F740-4906-8641-245306A37378}" destId="{C82B6505-1020-4C10-B743-2DF3DB86FDA7}" srcOrd="1" destOrd="0" presId="urn:microsoft.com/office/officeart/2005/8/layout/list1"/>
    <dgm:cxn modelId="{607DEE5F-B331-43A4-8FEA-08DE9496265E}" srcId="{35D2CE11-1D02-4B79-AEDC-39FCBE081F19}" destId="{7D7B30CE-F740-4906-8641-245306A37378}" srcOrd="1" destOrd="0" parTransId="{CB08E77E-2EF7-4837-B0E1-D781228E358F}" sibTransId="{172BD285-F164-4CEE-8391-CF8A695AAC25}"/>
    <dgm:cxn modelId="{0250B940-0890-4079-8BE8-F586ED0FC1E7}" srcId="{35D2CE11-1D02-4B79-AEDC-39FCBE081F19}" destId="{05C354A5-64FA-4F80-81C4-196E739A593C}" srcOrd="0" destOrd="0" parTransId="{7CB2B302-F6D1-49BC-AE63-131BC23C1645}" sibTransId="{1D08D79D-DA22-4A33-8894-7B087A468978}"/>
    <dgm:cxn modelId="{BEB2E6B4-4342-4F18-8767-0DDB9AE29D61}" type="presParOf" srcId="{F53CCEAA-3F7D-4FA6-B264-4D1205AA6BAA}" destId="{D731D0A3-27BD-4231-82DE-CAB2A7B9111F}" srcOrd="0" destOrd="0" presId="urn:microsoft.com/office/officeart/2005/8/layout/list1"/>
    <dgm:cxn modelId="{31529664-39D3-4F6D-BCEF-E0858F2AEC48}" type="presParOf" srcId="{D731D0A3-27BD-4231-82DE-CAB2A7B9111F}" destId="{0FB2C3E7-EEC0-4A4A-BF78-FE55078423E1}" srcOrd="0" destOrd="0" presId="urn:microsoft.com/office/officeart/2005/8/layout/list1"/>
    <dgm:cxn modelId="{8BAC08FB-3569-4750-9AC4-2D404C9FACBA}" type="presParOf" srcId="{D731D0A3-27BD-4231-82DE-CAB2A7B9111F}" destId="{80E0EADE-EF66-44D5-B24E-AB7925A63683}" srcOrd="1" destOrd="0" presId="urn:microsoft.com/office/officeart/2005/8/layout/list1"/>
    <dgm:cxn modelId="{C1C67A16-8732-45E6-BC5B-EB1B54C63B9D}" type="presParOf" srcId="{F53CCEAA-3F7D-4FA6-B264-4D1205AA6BAA}" destId="{499595E0-F7A8-4AFA-B82C-CBC30CD78DA7}" srcOrd="1" destOrd="0" presId="urn:microsoft.com/office/officeart/2005/8/layout/list1"/>
    <dgm:cxn modelId="{48254BB9-8A1E-4DC5-9F8A-A3028121D669}" type="presParOf" srcId="{F53CCEAA-3F7D-4FA6-B264-4D1205AA6BAA}" destId="{0345D4EF-64E2-4CBE-84AF-A25C2CC84353}" srcOrd="2" destOrd="0" presId="urn:microsoft.com/office/officeart/2005/8/layout/list1"/>
    <dgm:cxn modelId="{6F9BF392-9077-4EEA-870D-B3A87A35B01B}" type="presParOf" srcId="{F53CCEAA-3F7D-4FA6-B264-4D1205AA6BAA}" destId="{9AD200E0-E3A6-46EA-9D50-03FB8A1960EB}" srcOrd="3" destOrd="0" presId="urn:microsoft.com/office/officeart/2005/8/layout/list1"/>
    <dgm:cxn modelId="{8DB003C9-96BA-4D3F-BF6A-DA11B02CCED2}" type="presParOf" srcId="{F53CCEAA-3F7D-4FA6-B264-4D1205AA6BAA}" destId="{49383C25-F600-40F9-979F-80C8CA3B996C}" srcOrd="4" destOrd="0" presId="urn:microsoft.com/office/officeart/2005/8/layout/list1"/>
    <dgm:cxn modelId="{D20317A8-9153-4D64-8136-A01309932D55}" type="presParOf" srcId="{49383C25-F600-40F9-979F-80C8CA3B996C}" destId="{F3293025-B1D3-41F7-99B2-91BF5F255B11}" srcOrd="0" destOrd="0" presId="urn:microsoft.com/office/officeart/2005/8/layout/list1"/>
    <dgm:cxn modelId="{D50A1EA7-0B58-48F9-95FC-0C8521E5E752}" type="presParOf" srcId="{49383C25-F600-40F9-979F-80C8CA3B996C}" destId="{C82B6505-1020-4C10-B743-2DF3DB86FDA7}" srcOrd="1" destOrd="0" presId="urn:microsoft.com/office/officeart/2005/8/layout/list1"/>
    <dgm:cxn modelId="{90AD7668-712E-42EC-AF87-3EAAC1C9DFF5}" type="presParOf" srcId="{F53CCEAA-3F7D-4FA6-B264-4D1205AA6BAA}" destId="{D42BBCF0-0052-4FD5-BCA1-D8D1071F02DB}" srcOrd="5" destOrd="0" presId="urn:microsoft.com/office/officeart/2005/8/layout/list1"/>
    <dgm:cxn modelId="{54AF9B91-9473-4256-9C16-70C3E5F7C6E2}" type="presParOf" srcId="{F53CCEAA-3F7D-4FA6-B264-4D1205AA6BAA}" destId="{0CBC9FB0-03C3-4DC6-A608-222F9DA246C7}" srcOrd="6" destOrd="0" presId="urn:microsoft.com/office/officeart/2005/8/layout/list1"/>
    <dgm:cxn modelId="{72567DFF-50A8-4E62-AEB1-460003FA5C75}" type="presParOf" srcId="{F53CCEAA-3F7D-4FA6-B264-4D1205AA6BAA}" destId="{7CB1E0C8-618F-4788-9D27-CF3AF0AE2A0B}" srcOrd="7" destOrd="0" presId="urn:microsoft.com/office/officeart/2005/8/layout/list1"/>
    <dgm:cxn modelId="{831E0885-BDEE-422B-845E-C29B204A9A2B}" type="presParOf" srcId="{F53CCEAA-3F7D-4FA6-B264-4D1205AA6BAA}" destId="{9B5CD098-E11F-4F2F-B4CB-4E10912C52B1}" srcOrd="8" destOrd="0" presId="urn:microsoft.com/office/officeart/2005/8/layout/list1"/>
    <dgm:cxn modelId="{FC3A7E42-5C29-49CC-A866-4ACEAA2B3A25}" type="presParOf" srcId="{9B5CD098-E11F-4F2F-B4CB-4E10912C52B1}" destId="{F82697C2-8128-4C97-A490-1A6214DAD904}" srcOrd="0" destOrd="0" presId="urn:microsoft.com/office/officeart/2005/8/layout/list1"/>
    <dgm:cxn modelId="{631F4DDD-A39E-4ECC-AF76-C97F4C257E9B}" type="presParOf" srcId="{9B5CD098-E11F-4F2F-B4CB-4E10912C52B1}" destId="{8F096B11-0FA1-4B46-BA08-5FA4ADD91F8A}" srcOrd="1" destOrd="0" presId="urn:microsoft.com/office/officeart/2005/8/layout/list1"/>
    <dgm:cxn modelId="{3BC6F462-DD67-4055-96DB-ECD84DD620DA}" type="presParOf" srcId="{F53CCEAA-3F7D-4FA6-B264-4D1205AA6BAA}" destId="{6F170656-8920-407E-B1B8-89483FB614A3}" srcOrd="9" destOrd="0" presId="urn:microsoft.com/office/officeart/2005/8/layout/list1"/>
    <dgm:cxn modelId="{D1112BDF-D2C9-4BEC-B304-2B2D99A47440}" type="presParOf" srcId="{F53CCEAA-3F7D-4FA6-B264-4D1205AA6BAA}" destId="{F3263381-F7ED-4F05-AACE-AA4605F4F3D9}" srcOrd="10" destOrd="0" presId="urn:microsoft.com/office/officeart/2005/8/layout/list1"/>
    <dgm:cxn modelId="{82B072E1-34D3-4180-B438-C528B90D74FE}" type="presParOf" srcId="{F53CCEAA-3F7D-4FA6-B264-4D1205AA6BAA}" destId="{EE6E7FA5-586E-49BD-BE1F-15D9898AC289}" srcOrd="11" destOrd="0" presId="urn:microsoft.com/office/officeart/2005/8/layout/list1"/>
    <dgm:cxn modelId="{2D63FF63-81F0-4A47-A123-9647275AA897}" type="presParOf" srcId="{F53CCEAA-3F7D-4FA6-B264-4D1205AA6BAA}" destId="{7C79DDF6-A42E-4008-AF33-7358EED583A5}" srcOrd="12" destOrd="0" presId="urn:microsoft.com/office/officeart/2005/8/layout/list1"/>
    <dgm:cxn modelId="{4F5A36CE-B761-4D47-AD2B-783757E8DDF2}" type="presParOf" srcId="{7C79DDF6-A42E-4008-AF33-7358EED583A5}" destId="{27D7B9E2-E71C-4D56-A38A-E4B199FCBD74}" srcOrd="0" destOrd="0" presId="urn:microsoft.com/office/officeart/2005/8/layout/list1"/>
    <dgm:cxn modelId="{8D1DA8B7-E061-486B-BDE5-5B828FEBF8B1}" type="presParOf" srcId="{7C79DDF6-A42E-4008-AF33-7358EED583A5}" destId="{60694C3E-9B91-4072-A347-8D0B3F21E211}" srcOrd="1" destOrd="0" presId="urn:microsoft.com/office/officeart/2005/8/layout/list1"/>
    <dgm:cxn modelId="{97BC17A0-06C6-4F9C-B37D-E1990056ED69}" type="presParOf" srcId="{F53CCEAA-3F7D-4FA6-B264-4D1205AA6BAA}" destId="{D94417F9-144B-465D-AA64-1E3246CD3330}" srcOrd="13" destOrd="0" presId="urn:microsoft.com/office/officeart/2005/8/layout/list1"/>
    <dgm:cxn modelId="{D669695F-D6AE-435F-AAFF-BBDF6E2899DD}" type="presParOf" srcId="{F53CCEAA-3F7D-4FA6-B264-4D1205AA6BAA}" destId="{D02048BB-A366-4E17-9570-6C761BE469D0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B39B268-83A7-4EEF-B242-0A4DA634CBFA}" type="doc">
      <dgm:prSet loTypeId="urn:microsoft.com/office/officeart/2005/8/layout/radial3" loCatId="cycle" qsTypeId="urn:microsoft.com/office/officeart/2005/8/quickstyle/simple5" qsCatId="simple" csTypeId="urn:microsoft.com/office/officeart/2005/8/colors/colorful4" csCatId="colorful" phldr="1"/>
      <dgm:spPr/>
      <dgm:t>
        <a:bodyPr/>
        <a:lstStyle/>
        <a:p>
          <a:endParaRPr lang="es-CO"/>
        </a:p>
      </dgm:t>
    </dgm:pt>
    <dgm:pt modelId="{B72A3FE7-7C53-4FE3-9B28-6FE73F9F2D23}">
      <dgm:prSet phldrT="[Texto]"/>
      <dgm:spPr/>
      <dgm:t>
        <a:bodyPr/>
        <a:lstStyle/>
        <a:p>
          <a:endParaRPr lang="es-CO" b="0" dirty="0">
            <a:latin typeface="Corbel" panose="020B0503020204020204" pitchFamily="34" charset="0"/>
          </a:endParaRPr>
        </a:p>
        <a:p>
          <a:r>
            <a:rPr lang="es-CO" b="1" dirty="0">
              <a:latin typeface="Corbel" panose="020B0503020204020204" pitchFamily="34" charset="0"/>
            </a:rPr>
            <a:t>Acuerdo de Paz</a:t>
          </a:r>
        </a:p>
        <a:p>
          <a:endParaRPr lang="es-CO" b="0" dirty="0">
            <a:latin typeface="Corbel" panose="020B0503020204020204" pitchFamily="34" charset="0"/>
          </a:endParaRPr>
        </a:p>
      </dgm:t>
    </dgm:pt>
    <dgm:pt modelId="{A259E5AC-C6E3-4CA5-9E79-4FAEEA813B6F}" type="parTrans" cxnId="{F3F245CE-B9B0-4641-BFD3-C525245CB75A}">
      <dgm:prSet/>
      <dgm:spPr/>
      <dgm:t>
        <a:bodyPr/>
        <a:lstStyle/>
        <a:p>
          <a:endParaRPr lang="es-CO" b="0"/>
        </a:p>
      </dgm:t>
    </dgm:pt>
    <dgm:pt modelId="{843F4A3F-24F2-4B26-AB8A-3FE40BBAEDFC}" type="sibTrans" cxnId="{F3F245CE-B9B0-4641-BFD3-C525245CB75A}">
      <dgm:prSet/>
      <dgm:spPr/>
      <dgm:t>
        <a:bodyPr/>
        <a:lstStyle/>
        <a:p>
          <a:endParaRPr lang="es-CO" b="0"/>
        </a:p>
      </dgm:t>
    </dgm:pt>
    <dgm:pt modelId="{73F9CCB1-2B5D-4780-BF80-7126E20F686C}">
      <dgm:prSet phldrT="[Texto]"/>
      <dgm:spPr/>
      <dgm:t>
        <a:bodyPr/>
        <a:lstStyle/>
        <a:p>
          <a:r>
            <a:rPr lang="es-MX" b="0" dirty="0">
              <a:latin typeface="Corbel" panose="020B0503020204020204" pitchFamily="34" charset="0"/>
            </a:rPr>
            <a:t>1. Reforma rural integral</a:t>
          </a:r>
          <a:endParaRPr lang="es-CO" b="0" dirty="0">
            <a:latin typeface="Corbel" panose="020B0503020204020204" pitchFamily="34" charset="0"/>
          </a:endParaRPr>
        </a:p>
      </dgm:t>
    </dgm:pt>
    <dgm:pt modelId="{8474381E-52F8-4724-92FF-285F4DD957D9}" type="parTrans" cxnId="{8EE2F919-91C4-43CE-AAC9-73B9CDD65968}">
      <dgm:prSet/>
      <dgm:spPr/>
      <dgm:t>
        <a:bodyPr/>
        <a:lstStyle/>
        <a:p>
          <a:endParaRPr lang="es-CO" b="0"/>
        </a:p>
      </dgm:t>
    </dgm:pt>
    <dgm:pt modelId="{F2DFD3FD-57FD-4D3E-81FD-96F33F1194DB}" type="sibTrans" cxnId="{8EE2F919-91C4-43CE-AAC9-73B9CDD65968}">
      <dgm:prSet/>
      <dgm:spPr/>
      <dgm:t>
        <a:bodyPr/>
        <a:lstStyle/>
        <a:p>
          <a:endParaRPr lang="es-CO" b="0"/>
        </a:p>
      </dgm:t>
    </dgm:pt>
    <dgm:pt modelId="{08DF0201-DCC0-4509-BE2C-3B37D8B3EDE1}">
      <dgm:prSet phldrT="[Texto]" phldr="1"/>
      <dgm:spPr/>
      <dgm:t>
        <a:bodyPr/>
        <a:lstStyle/>
        <a:p>
          <a:endParaRPr lang="es-CO" b="0" dirty="0"/>
        </a:p>
      </dgm:t>
    </dgm:pt>
    <dgm:pt modelId="{62260159-F043-45B3-ACA1-FA813258910B}" type="parTrans" cxnId="{E101D94A-B409-43B8-B4D1-25998BC67CE3}">
      <dgm:prSet/>
      <dgm:spPr/>
      <dgm:t>
        <a:bodyPr/>
        <a:lstStyle/>
        <a:p>
          <a:endParaRPr lang="es-CO" b="0"/>
        </a:p>
      </dgm:t>
    </dgm:pt>
    <dgm:pt modelId="{C99E8074-399F-4F81-83EB-9A0BEB9E9BAC}" type="sibTrans" cxnId="{E101D94A-B409-43B8-B4D1-25998BC67CE3}">
      <dgm:prSet/>
      <dgm:spPr/>
      <dgm:t>
        <a:bodyPr/>
        <a:lstStyle/>
        <a:p>
          <a:endParaRPr lang="es-CO" b="0"/>
        </a:p>
      </dgm:t>
    </dgm:pt>
    <dgm:pt modelId="{75048382-5C0C-484B-83B6-035FB08390F0}">
      <dgm:prSet phldrT="[Texto]"/>
      <dgm:spPr/>
      <dgm:t>
        <a:bodyPr/>
        <a:lstStyle/>
        <a:p>
          <a:endParaRPr lang="es-CO"/>
        </a:p>
      </dgm:t>
    </dgm:pt>
    <dgm:pt modelId="{A65AC5ED-20D7-4F94-A215-29BB713BE37C}" type="parTrans" cxnId="{01E18753-3236-4C79-8BCB-9BEF3928F0FF}">
      <dgm:prSet/>
      <dgm:spPr/>
      <dgm:t>
        <a:bodyPr/>
        <a:lstStyle/>
        <a:p>
          <a:endParaRPr lang="es-CO" b="0"/>
        </a:p>
      </dgm:t>
    </dgm:pt>
    <dgm:pt modelId="{41771484-A274-4DEE-98B7-E07F04EA7D36}" type="sibTrans" cxnId="{01E18753-3236-4C79-8BCB-9BEF3928F0FF}">
      <dgm:prSet/>
      <dgm:spPr/>
      <dgm:t>
        <a:bodyPr/>
        <a:lstStyle/>
        <a:p>
          <a:endParaRPr lang="es-CO" b="0"/>
        </a:p>
      </dgm:t>
    </dgm:pt>
    <dgm:pt modelId="{AAA510B1-4DF4-4C9C-9112-F3809C0265F5}">
      <dgm:prSet phldrT="[Texto]"/>
      <dgm:spPr/>
      <dgm:t>
        <a:bodyPr/>
        <a:lstStyle/>
        <a:p>
          <a:endParaRPr lang="es-CO"/>
        </a:p>
      </dgm:t>
    </dgm:pt>
    <dgm:pt modelId="{D9E6B4F4-E1C4-4DF9-B00E-D29E945EA948}" type="parTrans" cxnId="{1C8272E4-ED82-428B-B6D8-A242E1B46B35}">
      <dgm:prSet/>
      <dgm:spPr/>
      <dgm:t>
        <a:bodyPr/>
        <a:lstStyle/>
        <a:p>
          <a:endParaRPr lang="es-CO" b="0"/>
        </a:p>
      </dgm:t>
    </dgm:pt>
    <dgm:pt modelId="{28E229E0-00AF-4F5F-9F08-EC7F6ECE0F7E}" type="sibTrans" cxnId="{1C8272E4-ED82-428B-B6D8-A242E1B46B35}">
      <dgm:prSet/>
      <dgm:spPr/>
      <dgm:t>
        <a:bodyPr/>
        <a:lstStyle/>
        <a:p>
          <a:endParaRPr lang="es-CO" b="0"/>
        </a:p>
      </dgm:t>
    </dgm:pt>
    <dgm:pt modelId="{9DBE05F3-7E32-41A7-A43F-3AC71E0FE39E}">
      <dgm:prSet phldrT="[Texto]" phldr="1"/>
      <dgm:spPr/>
      <dgm:t>
        <a:bodyPr/>
        <a:lstStyle/>
        <a:p>
          <a:endParaRPr lang="es-CO" b="0"/>
        </a:p>
      </dgm:t>
    </dgm:pt>
    <dgm:pt modelId="{68F877BF-B503-4D6D-9261-454937429172}" type="parTrans" cxnId="{B1EB1F54-833B-432D-ACD2-0FEACA8EA15E}">
      <dgm:prSet/>
      <dgm:spPr/>
      <dgm:t>
        <a:bodyPr/>
        <a:lstStyle/>
        <a:p>
          <a:endParaRPr lang="es-CO" b="0"/>
        </a:p>
      </dgm:t>
    </dgm:pt>
    <dgm:pt modelId="{6281AA2B-583D-4754-9F73-8EF89AE6FE5C}" type="sibTrans" cxnId="{B1EB1F54-833B-432D-ACD2-0FEACA8EA15E}">
      <dgm:prSet/>
      <dgm:spPr/>
      <dgm:t>
        <a:bodyPr/>
        <a:lstStyle/>
        <a:p>
          <a:endParaRPr lang="es-CO" b="0"/>
        </a:p>
      </dgm:t>
    </dgm:pt>
    <dgm:pt modelId="{844806D0-8A9B-473F-9EAC-775A5FC1E15F}">
      <dgm:prSet phldrT="[Texto]"/>
      <dgm:spPr/>
      <dgm:t>
        <a:bodyPr/>
        <a:lstStyle/>
        <a:p>
          <a:r>
            <a:rPr lang="es-MX" b="0" dirty="0">
              <a:latin typeface="Corbel" panose="020B0503020204020204" pitchFamily="34" charset="0"/>
            </a:rPr>
            <a:t>2. Participación política</a:t>
          </a:r>
          <a:endParaRPr lang="es-CO" b="0" dirty="0">
            <a:latin typeface="Corbel" panose="020B0503020204020204" pitchFamily="34" charset="0"/>
          </a:endParaRPr>
        </a:p>
      </dgm:t>
    </dgm:pt>
    <dgm:pt modelId="{F606F5A0-866E-4C25-BD3B-B6CFE59142DD}" type="parTrans" cxnId="{7830EF1D-55E5-4A59-98B1-8218F7CB0876}">
      <dgm:prSet/>
      <dgm:spPr/>
      <dgm:t>
        <a:bodyPr/>
        <a:lstStyle/>
        <a:p>
          <a:endParaRPr lang="es-CO" b="0"/>
        </a:p>
      </dgm:t>
    </dgm:pt>
    <dgm:pt modelId="{87117E28-ED7B-454A-ADBF-E9E51B070238}" type="sibTrans" cxnId="{7830EF1D-55E5-4A59-98B1-8218F7CB0876}">
      <dgm:prSet/>
      <dgm:spPr/>
      <dgm:t>
        <a:bodyPr/>
        <a:lstStyle/>
        <a:p>
          <a:endParaRPr lang="es-CO" b="0"/>
        </a:p>
      </dgm:t>
    </dgm:pt>
    <dgm:pt modelId="{E9618D6E-D7FE-4975-AA3E-F8BCC18D17C6}">
      <dgm:prSet phldrT="[Texto]"/>
      <dgm:spPr/>
      <dgm:t>
        <a:bodyPr/>
        <a:lstStyle/>
        <a:p>
          <a:r>
            <a:rPr lang="es-CO" b="0" i="0" u="none" dirty="0">
              <a:latin typeface="Corbel" panose="020B0503020204020204" pitchFamily="34" charset="0"/>
            </a:rPr>
            <a:t>3. Fin del conflicto. Objetivo 2 del Conpes</a:t>
          </a:r>
          <a:endParaRPr lang="es-CO" b="0" dirty="0">
            <a:latin typeface="Corbel" panose="020B0503020204020204" pitchFamily="34" charset="0"/>
          </a:endParaRPr>
        </a:p>
      </dgm:t>
    </dgm:pt>
    <dgm:pt modelId="{8AE3A0D0-A099-4F28-A38D-1BF3E2B28A96}" type="parTrans" cxnId="{658AF445-EC55-4B8E-A604-3F8B2EC5971E}">
      <dgm:prSet/>
      <dgm:spPr/>
      <dgm:t>
        <a:bodyPr/>
        <a:lstStyle/>
        <a:p>
          <a:endParaRPr lang="es-CO" b="0"/>
        </a:p>
      </dgm:t>
    </dgm:pt>
    <dgm:pt modelId="{25AD3C03-1FCA-4DC7-9497-1DB78F54C220}" type="sibTrans" cxnId="{658AF445-EC55-4B8E-A604-3F8B2EC5971E}">
      <dgm:prSet/>
      <dgm:spPr/>
      <dgm:t>
        <a:bodyPr/>
        <a:lstStyle/>
        <a:p>
          <a:endParaRPr lang="es-CO" b="0"/>
        </a:p>
      </dgm:t>
    </dgm:pt>
    <dgm:pt modelId="{9C3CF053-9D9B-491B-BA33-63DFC27FC454}">
      <dgm:prSet phldrT="[Texto]"/>
      <dgm:spPr/>
      <dgm:t>
        <a:bodyPr/>
        <a:lstStyle/>
        <a:p>
          <a:r>
            <a:rPr lang="es-CO" b="0" i="0" u="none" dirty="0">
              <a:latin typeface="Corbel" panose="020B0503020204020204" pitchFamily="34" charset="0"/>
            </a:rPr>
            <a:t>4. Solución al problema de los cultivos de uso ilícito</a:t>
          </a:r>
          <a:endParaRPr lang="es-CO" b="0" dirty="0">
            <a:latin typeface="Corbel" panose="020B0503020204020204" pitchFamily="34" charset="0"/>
          </a:endParaRPr>
        </a:p>
      </dgm:t>
    </dgm:pt>
    <dgm:pt modelId="{A183C25C-E940-4AD9-B423-7AFC0201FCFA}" type="parTrans" cxnId="{08219AEE-D0C7-418D-82AD-C72AF9A4E437}">
      <dgm:prSet/>
      <dgm:spPr/>
      <dgm:t>
        <a:bodyPr/>
        <a:lstStyle/>
        <a:p>
          <a:endParaRPr lang="es-CO" b="0"/>
        </a:p>
      </dgm:t>
    </dgm:pt>
    <dgm:pt modelId="{B32A80C6-DA36-4816-AC4A-23FC5C8FF3C6}" type="sibTrans" cxnId="{08219AEE-D0C7-418D-82AD-C72AF9A4E437}">
      <dgm:prSet/>
      <dgm:spPr/>
      <dgm:t>
        <a:bodyPr/>
        <a:lstStyle/>
        <a:p>
          <a:endParaRPr lang="es-CO" b="0"/>
        </a:p>
      </dgm:t>
    </dgm:pt>
    <dgm:pt modelId="{A1D7EF4A-327B-4B64-A252-6266DE9136D0}">
      <dgm:prSet phldrT="[Texto]"/>
      <dgm:spPr/>
      <dgm:t>
        <a:bodyPr/>
        <a:lstStyle/>
        <a:p>
          <a:r>
            <a:rPr lang="es-MX" b="0" dirty="0">
              <a:latin typeface="Corbel" panose="020B0503020204020204" pitchFamily="34" charset="0"/>
            </a:rPr>
            <a:t>5. </a:t>
          </a:r>
          <a:r>
            <a:rPr lang="es-CO" b="0" i="0" u="none" dirty="0">
              <a:latin typeface="Corbel" panose="020B0503020204020204" pitchFamily="34" charset="0"/>
            </a:rPr>
            <a:t>Sistema integral de verdad justicia reparación y no repetición</a:t>
          </a:r>
          <a:endParaRPr lang="es-CO" b="0" dirty="0">
            <a:latin typeface="Corbel" panose="020B0503020204020204" pitchFamily="34" charset="0"/>
          </a:endParaRPr>
        </a:p>
      </dgm:t>
    </dgm:pt>
    <dgm:pt modelId="{EA94D4EB-44D3-43FC-A6AF-F6D51B6BC6F1}" type="parTrans" cxnId="{446417D3-E482-41C6-BC9B-2D942E7688E8}">
      <dgm:prSet/>
      <dgm:spPr/>
      <dgm:t>
        <a:bodyPr/>
        <a:lstStyle/>
        <a:p>
          <a:endParaRPr lang="es-CO" b="0"/>
        </a:p>
      </dgm:t>
    </dgm:pt>
    <dgm:pt modelId="{FE514206-3396-4427-833F-2EE67267016A}" type="sibTrans" cxnId="{446417D3-E482-41C6-BC9B-2D942E7688E8}">
      <dgm:prSet/>
      <dgm:spPr/>
      <dgm:t>
        <a:bodyPr/>
        <a:lstStyle/>
        <a:p>
          <a:endParaRPr lang="es-CO" b="0"/>
        </a:p>
      </dgm:t>
    </dgm:pt>
    <dgm:pt modelId="{FE325018-974E-42FC-AA80-16C03E924217}" type="pres">
      <dgm:prSet presAssocID="{EB39B268-83A7-4EEF-B242-0A4DA634CBFA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85E05F7D-A230-481D-9066-539CAED5DCD1}" type="pres">
      <dgm:prSet presAssocID="{EB39B268-83A7-4EEF-B242-0A4DA634CBFA}" presName="radial" presStyleCnt="0">
        <dgm:presLayoutVars>
          <dgm:animLvl val="ctr"/>
        </dgm:presLayoutVars>
      </dgm:prSet>
      <dgm:spPr/>
    </dgm:pt>
    <dgm:pt modelId="{6BE15B4B-A57E-45BE-86DA-A8017415E771}" type="pres">
      <dgm:prSet presAssocID="{B72A3FE7-7C53-4FE3-9B28-6FE73F9F2D23}" presName="centerShape" presStyleLbl="vennNode1" presStyleIdx="0" presStyleCnt="6"/>
      <dgm:spPr/>
      <dgm:t>
        <a:bodyPr/>
        <a:lstStyle/>
        <a:p>
          <a:endParaRPr lang="es-ES"/>
        </a:p>
      </dgm:t>
    </dgm:pt>
    <dgm:pt modelId="{F0F4ED57-1111-46DC-AA11-325678950A85}" type="pres">
      <dgm:prSet presAssocID="{73F9CCB1-2B5D-4780-BF80-7126E20F686C}" presName="node" presStyleLbl="vennNode1" presStyleIdx="1" presStyleCnt="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2526F62-32A8-4A7F-B889-DD7A22618858}" type="pres">
      <dgm:prSet presAssocID="{844806D0-8A9B-473F-9EAC-775A5FC1E15F}" presName="node" presStyleLbl="vennNode1" presStyleIdx="2" presStyleCnt="6" custRadScaleRad="108656" custRadScaleInc="6588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DDB5B4E8-2352-4A1C-AC2F-07FB63EBFC93}" type="pres">
      <dgm:prSet presAssocID="{E9618D6E-D7FE-4975-AA3E-F8BCC18D17C6}" presName="node" presStyleLbl="vennNode1" presStyleIdx="3" presStyleCnt="6" custRadScaleRad="102895" custRadScaleInc="-942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0E9D188-3580-45A0-B2F2-07D374BAA4BE}" type="pres">
      <dgm:prSet presAssocID="{9C3CF053-9D9B-491B-BA33-63DFC27FC454}" presName="node" presStyleLbl="vennNode1" presStyleIdx="4" presStyleCnt="6" custRadScaleRad="102080" custRadScaleInc="543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EC1CE09-71E4-4941-B87C-07F73B6030E3}" type="pres">
      <dgm:prSet presAssocID="{A1D7EF4A-327B-4B64-A252-6266DE9136D0}" presName="node" presStyleLbl="vennNode1" presStyleIdx="5" presStyleCnt="6" custScaleY="100745" custRadScaleRad="104876" custRadScaleInc="-869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E101D94A-B409-43B8-B4D1-25998BC67CE3}" srcId="{EB39B268-83A7-4EEF-B242-0A4DA634CBFA}" destId="{08DF0201-DCC0-4509-BE2C-3B37D8B3EDE1}" srcOrd="1" destOrd="0" parTransId="{62260159-F043-45B3-ACA1-FA813258910B}" sibTransId="{C99E8074-399F-4F81-83EB-9A0BEB9E9BAC}"/>
    <dgm:cxn modelId="{843BFF6E-09ED-401E-947D-7AE6ECE7462A}" type="presOf" srcId="{EB39B268-83A7-4EEF-B242-0A4DA634CBFA}" destId="{FE325018-974E-42FC-AA80-16C03E924217}" srcOrd="0" destOrd="0" presId="urn:microsoft.com/office/officeart/2005/8/layout/radial3"/>
    <dgm:cxn modelId="{8EE2F919-91C4-43CE-AAC9-73B9CDD65968}" srcId="{B72A3FE7-7C53-4FE3-9B28-6FE73F9F2D23}" destId="{73F9CCB1-2B5D-4780-BF80-7126E20F686C}" srcOrd="0" destOrd="0" parTransId="{8474381E-52F8-4724-92FF-285F4DD957D9}" sibTransId="{F2DFD3FD-57FD-4D3E-81FD-96F33F1194DB}"/>
    <dgm:cxn modelId="{1C8272E4-ED82-428B-B6D8-A242E1B46B35}" srcId="{EB39B268-83A7-4EEF-B242-0A4DA634CBFA}" destId="{AAA510B1-4DF4-4C9C-9112-F3809C0265F5}" srcOrd="2" destOrd="0" parTransId="{D9E6B4F4-E1C4-4DF9-B00E-D29E945EA948}" sibTransId="{28E229E0-00AF-4F5F-9F08-EC7F6ECE0F7E}"/>
    <dgm:cxn modelId="{658AF445-EC55-4B8E-A604-3F8B2EC5971E}" srcId="{B72A3FE7-7C53-4FE3-9B28-6FE73F9F2D23}" destId="{E9618D6E-D7FE-4975-AA3E-F8BCC18D17C6}" srcOrd="2" destOrd="0" parTransId="{8AE3A0D0-A099-4F28-A38D-1BF3E2B28A96}" sibTransId="{25AD3C03-1FCA-4DC7-9497-1DB78F54C220}"/>
    <dgm:cxn modelId="{1D43B170-CCA4-4153-A058-F69FAE7A3416}" type="presOf" srcId="{E9618D6E-D7FE-4975-AA3E-F8BCC18D17C6}" destId="{DDB5B4E8-2352-4A1C-AC2F-07FB63EBFC93}" srcOrd="0" destOrd="0" presId="urn:microsoft.com/office/officeart/2005/8/layout/radial3"/>
    <dgm:cxn modelId="{5390E77D-D861-4983-B7C4-B799D2F582B2}" type="presOf" srcId="{844806D0-8A9B-473F-9EAC-775A5FC1E15F}" destId="{62526F62-32A8-4A7F-B889-DD7A22618858}" srcOrd="0" destOrd="0" presId="urn:microsoft.com/office/officeart/2005/8/layout/radial3"/>
    <dgm:cxn modelId="{446417D3-E482-41C6-BC9B-2D942E7688E8}" srcId="{B72A3FE7-7C53-4FE3-9B28-6FE73F9F2D23}" destId="{A1D7EF4A-327B-4B64-A252-6266DE9136D0}" srcOrd="4" destOrd="0" parTransId="{EA94D4EB-44D3-43FC-A6AF-F6D51B6BC6F1}" sibTransId="{FE514206-3396-4427-833F-2EE67267016A}"/>
    <dgm:cxn modelId="{F3F245CE-B9B0-4641-BFD3-C525245CB75A}" srcId="{EB39B268-83A7-4EEF-B242-0A4DA634CBFA}" destId="{B72A3FE7-7C53-4FE3-9B28-6FE73F9F2D23}" srcOrd="0" destOrd="0" parTransId="{A259E5AC-C6E3-4CA5-9E79-4FAEEA813B6F}" sibTransId="{843F4A3F-24F2-4B26-AB8A-3FE40BBAEDFC}"/>
    <dgm:cxn modelId="{78AB39F2-243D-4AD3-8C02-3B29507CFF99}" type="presOf" srcId="{A1D7EF4A-327B-4B64-A252-6266DE9136D0}" destId="{6EC1CE09-71E4-4941-B87C-07F73B6030E3}" srcOrd="0" destOrd="0" presId="urn:microsoft.com/office/officeart/2005/8/layout/radial3"/>
    <dgm:cxn modelId="{08219AEE-D0C7-418D-82AD-C72AF9A4E437}" srcId="{B72A3FE7-7C53-4FE3-9B28-6FE73F9F2D23}" destId="{9C3CF053-9D9B-491B-BA33-63DFC27FC454}" srcOrd="3" destOrd="0" parTransId="{A183C25C-E940-4AD9-B423-7AFC0201FCFA}" sibTransId="{B32A80C6-DA36-4816-AC4A-23FC5C8FF3C6}"/>
    <dgm:cxn modelId="{01E18753-3236-4C79-8BCB-9BEF3928F0FF}" srcId="{08DF0201-DCC0-4509-BE2C-3B37D8B3EDE1}" destId="{75048382-5C0C-484B-83B6-035FB08390F0}" srcOrd="0" destOrd="0" parTransId="{A65AC5ED-20D7-4F94-A215-29BB713BE37C}" sibTransId="{41771484-A274-4DEE-98B7-E07F04EA7D36}"/>
    <dgm:cxn modelId="{7830EF1D-55E5-4A59-98B1-8218F7CB0876}" srcId="{B72A3FE7-7C53-4FE3-9B28-6FE73F9F2D23}" destId="{844806D0-8A9B-473F-9EAC-775A5FC1E15F}" srcOrd="1" destOrd="0" parTransId="{F606F5A0-866E-4C25-BD3B-B6CFE59142DD}" sibTransId="{87117E28-ED7B-454A-ADBF-E9E51B070238}"/>
    <dgm:cxn modelId="{34EACE17-23F3-49ED-AD7D-907BADC70BA8}" type="presOf" srcId="{9C3CF053-9D9B-491B-BA33-63DFC27FC454}" destId="{20E9D188-3580-45A0-B2F2-07D374BAA4BE}" srcOrd="0" destOrd="0" presId="urn:microsoft.com/office/officeart/2005/8/layout/radial3"/>
    <dgm:cxn modelId="{9CDF7D37-3049-43EB-908E-94D530CA880F}" type="presOf" srcId="{73F9CCB1-2B5D-4780-BF80-7126E20F686C}" destId="{F0F4ED57-1111-46DC-AA11-325678950A85}" srcOrd="0" destOrd="0" presId="urn:microsoft.com/office/officeart/2005/8/layout/radial3"/>
    <dgm:cxn modelId="{B1EB1F54-833B-432D-ACD2-0FEACA8EA15E}" srcId="{AAA510B1-4DF4-4C9C-9112-F3809C0265F5}" destId="{9DBE05F3-7E32-41A7-A43F-3AC71E0FE39E}" srcOrd="0" destOrd="0" parTransId="{68F877BF-B503-4D6D-9261-454937429172}" sibTransId="{6281AA2B-583D-4754-9F73-8EF89AE6FE5C}"/>
    <dgm:cxn modelId="{2B26B6AB-CDFB-4CB3-9C05-E0454B551100}" type="presOf" srcId="{B72A3FE7-7C53-4FE3-9B28-6FE73F9F2D23}" destId="{6BE15B4B-A57E-45BE-86DA-A8017415E771}" srcOrd="0" destOrd="0" presId="urn:microsoft.com/office/officeart/2005/8/layout/radial3"/>
    <dgm:cxn modelId="{05137453-B987-40A1-9FB8-9409E6D5F4A7}" type="presParOf" srcId="{FE325018-974E-42FC-AA80-16C03E924217}" destId="{85E05F7D-A230-481D-9066-539CAED5DCD1}" srcOrd="0" destOrd="0" presId="urn:microsoft.com/office/officeart/2005/8/layout/radial3"/>
    <dgm:cxn modelId="{4D0E306E-6F1F-4487-A384-88B23262AC06}" type="presParOf" srcId="{85E05F7D-A230-481D-9066-539CAED5DCD1}" destId="{6BE15B4B-A57E-45BE-86DA-A8017415E771}" srcOrd="0" destOrd="0" presId="urn:microsoft.com/office/officeart/2005/8/layout/radial3"/>
    <dgm:cxn modelId="{7063DE74-667D-4609-ADC5-72CB21F8E4FB}" type="presParOf" srcId="{85E05F7D-A230-481D-9066-539CAED5DCD1}" destId="{F0F4ED57-1111-46DC-AA11-325678950A85}" srcOrd="1" destOrd="0" presId="urn:microsoft.com/office/officeart/2005/8/layout/radial3"/>
    <dgm:cxn modelId="{74639A08-C175-4D50-8AB4-36C35D726338}" type="presParOf" srcId="{85E05F7D-A230-481D-9066-539CAED5DCD1}" destId="{62526F62-32A8-4A7F-B889-DD7A22618858}" srcOrd="2" destOrd="0" presId="urn:microsoft.com/office/officeart/2005/8/layout/radial3"/>
    <dgm:cxn modelId="{33E5BDAB-A6ED-4E4E-86C6-66F1798EF0D0}" type="presParOf" srcId="{85E05F7D-A230-481D-9066-539CAED5DCD1}" destId="{DDB5B4E8-2352-4A1C-AC2F-07FB63EBFC93}" srcOrd="3" destOrd="0" presId="urn:microsoft.com/office/officeart/2005/8/layout/radial3"/>
    <dgm:cxn modelId="{BC9BD570-0D26-469C-801A-9688270D86D8}" type="presParOf" srcId="{85E05F7D-A230-481D-9066-539CAED5DCD1}" destId="{20E9D188-3580-45A0-B2F2-07D374BAA4BE}" srcOrd="4" destOrd="0" presId="urn:microsoft.com/office/officeart/2005/8/layout/radial3"/>
    <dgm:cxn modelId="{8B67FD34-56F6-4FD1-9751-CA00EB876F16}" type="presParOf" srcId="{85E05F7D-A230-481D-9066-539CAED5DCD1}" destId="{6EC1CE09-71E4-4941-B87C-07F73B6030E3}" srcOrd="5" destOrd="0" presId="urn:microsoft.com/office/officeart/2005/8/layout/radial3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AE6D215-13D7-4AE3-A579-2C4A5A6DD575}" type="doc">
      <dgm:prSet loTypeId="urn:microsoft.com/office/officeart/2005/8/layout/radial2" loCatId="relationship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es-ES"/>
        </a:p>
      </dgm:t>
    </dgm:pt>
    <dgm:pt modelId="{DBAF552E-5BA5-4B18-A50D-6EACD8D7AC2F}">
      <dgm:prSet phldrT="[Texto]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endParaRPr lang="es-ES" dirty="0">
            <a:latin typeface="Corbel" panose="020B0503020204020204" pitchFamily="34" charset="0"/>
          </a:endParaRPr>
        </a:p>
      </dgm:t>
    </dgm:pt>
    <dgm:pt modelId="{335A587D-E0D3-4F06-8CB3-7A7D7525470F}" type="parTrans" cxnId="{F8308CB7-FA21-4B07-AFC9-C6F98F1EA54A}">
      <dgm:prSet/>
      <dgm:spPr/>
      <dgm:t>
        <a:bodyPr/>
        <a:lstStyle/>
        <a:p>
          <a:endParaRPr lang="es-ES">
            <a:latin typeface="Corbel" panose="020B0503020204020204" pitchFamily="34" charset="0"/>
          </a:endParaRPr>
        </a:p>
      </dgm:t>
    </dgm:pt>
    <dgm:pt modelId="{99B250DD-466A-4EB2-A6DE-242E05D64EB6}" type="sibTrans" cxnId="{F8308CB7-FA21-4B07-AFC9-C6F98F1EA54A}">
      <dgm:prSet/>
      <dgm:spPr/>
      <dgm:t>
        <a:bodyPr/>
        <a:lstStyle/>
        <a:p>
          <a:endParaRPr lang="es-ES">
            <a:latin typeface="Corbel" panose="020B0503020204020204" pitchFamily="34" charset="0"/>
          </a:endParaRPr>
        </a:p>
      </dgm:t>
    </dgm:pt>
    <dgm:pt modelId="{413BB5BC-9993-4BD6-9C10-971DC4BEEC3E}">
      <dgm:prSet phldrT="[Texto]" custT="1"/>
      <dgm:spPr/>
      <dgm:t>
        <a:bodyPr/>
        <a:lstStyle/>
        <a:p>
          <a:r>
            <a:rPr lang="es-ES" sz="1400" dirty="0">
              <a:latin typeface="Corbel" panose="020B0503020204020204" pitchFamily="34" charset="0"/>
            </a:rPr>
            <a:t>Habitabilidad y vivienda</a:t>
          </a:r>
        </a:p>
      </dgm:t>
    </dgm:pt>
    <dgm:pt modelId="{9ED2B160-F624-46A7-A7F0-04D8C74F3088}" type="parTrans" cxnId="{84D444AE-F6FF-4448-8C02-8E8A4DBCE024}">
      <dgm:prSet/>
      <dgm:spPr/>
      <dgm:t>
        <a:bodyPr/>
        <a:lstStyle/>
        <a:p>
          <a:endParaRPr lang="es-ES">
            <a:latin typeface="Corbel" panose="020B0503020204020204" pitchFamily="34" charset="0"/>
          </a:endParaRPr>
        </a:p>
      </dgm:t>
    </dgm:pt>
    <dgm:pt modelId="{AF760E87-21D3-4E79-8112-C19C9FE7654D}" type="sibTrans" cxnId="{84D444AE-F6FF-4448-8C02-8E8A4DBCE024}">
      <dgm:prSet/>
      <dgm:spPr/>
      <dgm:t>
        <a:bodyPr/>
        <a:lstStyle/>
        <a:p>
          <a:endParaRPr lang="es-ES">
            <a:latin typeface="Corbel" panose="020B0503020204020204" pitchFamily="34" charset="0"/>
          </a:endParaRPr>
        </a:p>
      </dgm:t>
    </dgm:pt>
    <dgm:pt modelId="{CEE46CCF-37FC-43A8-BBE0-F89BA1CB75CE}">
      <dgm:prSet phldrT="[Texto]" custT="1"/>
      <dgm:spPr/>
      <dgm:t>
        <a:bodyPr/>
        <a:lstStyle/>
        <a:p>
          <a:r>
            <a:rPr lang="es-ES" sz="1600" dirty="0">
              <a:latin typeface="Corbel" panose="020B0503020204020204" pitchFamily="34" charset="0"/>
            </a:rPr>
            <a:t>Bienestar Psicosocial</a:t>
          </a:r>
        </a:p>
      </dgm:t>
    </dgm:pt>
    <dgm:pt modelId="{AAB7E88A-CE98-4FC2-9C6B-AA32FB8F5CF2}" type="parTrans" cxnId="{361009AE-39A2-4EFA-9E48-6867FFB7CF0B}">
      <dgm:prSet/>
      <dgm:spPr/>
      <dgm:t>
        <a:bodyPr/>
        <a:lstStyle/>
        <a:p>
          <a:endParaRPr lang="es-ES">
            <a:latin typeface="Corbel" panose="020B0503020204020204" pitchFamily="34" charset="0"/>
          </a:endParaRPr>
        </a:p>
      </dgm:t>
    </dgm:pt>
    <dgm:pt modelId="{53C847D6-A69C-43D0-91A3-179389A29BB0}" type="sibTrans" cxnId="{361009AE-39A2-4EFA-9E48-6867FFB7CF0B}">
      <dgm:prSet/>
      <dgm:spPr/>
      <dgm:t>
        <a:bodyPr/>
        <a:lstStyle/>
        <a:p>
          <a:endParaRPr lang="es-ES">
            <a:latin typeface="Corbel" panose="020B0503020204020204" pitchFamily="34" charset="0"/>
          </a:endParaRPr>
        </a:p>
      </dgm:t>
    </dgm:pt>
    <dgm:pt modelId="{BE0B0879-2CB3-4B4E-B8B4-75204210A560}">
      <dgm:prSet phldrT="[Texto]" custT="1"/>
      <dgm:spPr/>
      <dgm:t>
        <a:bodyPr/>
        <a:lstStyle/>
        <a:p>
          <a:r>
            <a:rPr lang="es-ES" sz="1400" dirty="0">
              <a:latin typeface="Corbel" panose="020B0503020204020204" pitchFamily="34" charset="0"/>
            </a:rPr>
            <a:t>Sostenibilidad económica</a:t>
          </a:r>
        </a:p>
      </dgm:t>
    </dgm:pt>
    <dgm:pt modelId="{0B2C9110-1E9D-47AF-9A7F-8E1781423508}" type="parTrans" cxnId="{4234F9C9-5001-454A-BECE-4C10A02810DA}">
      <dgm:prSet/>
      <dgm:spPr/>
      <dgm:t>
        <a:bodyPr/>
        <a:lstStyle/>
        <a:p>
          <a:endParaRPr lang="es-ES">
            <a:latin typeface="Corbel" panose="020B0503020204020204" pitchFamily="34" charset="0"/>
          </a:endParaRPr>
        </a:p>
      </dgm:t>
    </dgm:pt>
    <dgm:pt modelId="{85DB34FC-A5D3-4C4D-BB63-D2FB55132954}" type="sibTrans" cxnId="{4234F9C9-5001-454A-BECE-4C10A02810DA}">
      <dgm:prSet/>
      <dgm:spPr/>
      <dgm:t>
        <a:bodyPr/>
        <a:lstStyle/>
        <a:p>
          <a:endParaRPr lang="es-ES">
            <a:latin typeface="Corbel" panose="020B0503020204020204" pitchFamily="34" charset="0"/>
          </a:endParaRPr>
        </a:p>
      </dgm:t>
    </dgm:pt>
    <dgm:pt modelId="{5E1F851D-8D01-417F-ADB7-C6252678C851}">
      <dgm:prSet phldrT="[Texto]" custT="1"/>
      <dgm:spPr/>
      <dgm:t>
        <a:bodyPr/>
        <a:lstStyle/>
        <a:p>
          <a:r>
            <a:rPr lang="es-ES" sz="1600" dirty="0">
              <a:latin typeface="Corbel" panose="020B0503020204020204" pitchFamily="34" charset="0"/>
            </a:rPr>
            <a:t>Familia</a:t>
          </a:r>
        </a:p>
      </dgm:t>
    </dgm:pt>
    <dgm:pt modelId="{B7CEBEE8-15AD-4999-97D4-C2CF71CA512F}" type="parTrans" cxnId="{19489BE5-4A1C-472E-9396-F59D6A3BDE7D}">
      <dgm:prSet/>
      <dgm:spPr/>
      <dgm:t>
        <a:bodyPr/>
        <a:lstStyle/>
        <a:p>
          <a:endParaRPr lang="es-ES">
            <a:latin typeface="Corbel" panose="020B0503020204020204" pitchFamily="34" charset="0"/>
          </a:endParaRPr>
        </a:p>
      </dgm:t>
    </dgm:pt>
    <dgm:pt modelId="{8FA0B805-1212-4D71-B7B6-A03FD73D5FEF}" type="sibTrans" cxnId="{19489BE5-4A1C-472E-9396-F59D6A3BDE7D}">
      <dgm:prSet/>
      <dgm:spPr/>
      <dgm:t>
        <a:bodyPr/>
        <a:lstStyle/>
        <a:p>
          <a:endParaRPr lang="es-ES">
            <a:latin typeface="Corbel" panose="020B0503020204020204" pitchFamily="34" charset="0"/>
          </a:endParaRPr>
        </a:p>
      </dgm:t>
    </dgm:pt>
    <dgm:pt modelId="{71962270-9ECA-4218-874F-B267AAE34088}">
      <dgm:prSet phldrT="[Texto]" custT="1"/>
      <dgm:spPr/>
      <dgm:t>
        <a:bodyPr/>
        <a:lstStyle/>
        <a:p>
          <a:r>
            <a:rPr lang="es-ES" sz="1400" dirty="0">
              <a:latin typeface="Corbel" panose="020B0503020204020204" pitchFamily="34" charset="0"/>
            </a:rPr>
            <a:t>Comunitario</a:t>
          </a:r>
        </a:p>
      </dgm:t>
    </dgm:pt>
    <dgm:pt modelId="{CEBE559D-72DA-479F-9AB7-6CAA11B8C909}" type="parTrans" cxnId="{EF871BA9-3C85-4E0F-8F96-47E839F2C81E}">
      <dgm:prSet/>
      <dgm:spPr/>
      <dgm:t>
        <a:bodyPr/>
        <a:lstStyle/>
        <a:p>
          <a:endParaRPr lang="es-ES">
            <a:latin typeface="Corbel" panose="020B0503020204020204" pitchFamily="34" charset="0"/>
          </a:endParaRPr>
        </a:p>
      </dgm:t>
    </dgm:pt>
    <dgm:pt modelId="{FFCC94C8-D855-475B-9F25-8899E793BCCE}" type="sibTrans" cxnId="{EF871BA9-3C85-4E0F-8F96-47E839F2C81E}">
      <dgm:prSet/>
      <dgm:spPr/>
      <dgm:t>
        <a:bodyPr/>
        <a:lstStyle/>
        <a:p>
          <a:endParaRPr lang="es-ES">
            <a:latin typeface="Corbel" panose="020B0503020204020204" pitchFamily="34" charset="0"/>
          </a:endParaRPr>
        </a:p>
      </dgm:t>
    </dgm:pt>
    <dgm:pt modelId="{C5256368-B2B4-4913-A8AD-6C21CD6FD738}">
      <dgm:prSet phldrT="[Texto]" custT="1"/>
      <dgm:spPr/>
      <dgm:t>
        <a:bodyPr/>
        <a:lstStyle/>
        <a:p>
          <a:r>
            <a:rPr lang="es-ES" sz="1600" dirty="0">
              <a:latin typeface="Corbel" panose="020B0503020204020204" pitchFamily="34" charset="0"/>
            </a:rPr>
            <a:t>Educación</a:t>
          </a:r>
        </a:p>
      </dgm:t>
    </dgm:pt>
    <dgm:pt modelId="{0EB7F9A5-9396-4098-A2B3-D2FE2D31D919}" type="parTrans" cxnId="{31F5A140-024B-4196-841E-299469E75415}">
      <dgm:prSet/>
      <dgm:spPr/>
      <dgm:t>
        <a:bodyPr/>
        <a:lstStyle/>
        <a:p>
          <a:endParaRPr lang="es-ES">
            <a:latin typeface="Corbel" panose="020B0503020204020204" pitchFamily="34" charset="0"/>
          </a:endParaRPr>
        </a:p>
      </dgm:t>
    </dgm:pt>
    <dgm:pt modelId="{4EA4504C-9C0C-4105-B96B-0A6372100D6C}" type="sibTrans" cxnId="{31F5A140-024B-4196-841E-299469E75415}">
      <dgm:prSet/>
      <dgm:spPr/>
      <dgm:t>
        <a:bodyPr/>
        <a:lstStyle/>
        <a:p>
          <a:endParaRPr lang="es-ES">
            <a:latin typeface="Corbel" panose="020B0503020204020204" pitchFamily="34" charset="0"/>
          </a:endParaRPr>
        </a:p>
      </dgm:t>
    </dgm:pt>
    <dgm:pt modelId="{541D7061-8791-44DF-A302-0CF3A73BA0DD}">
      <dgm:prSet phldrT="[Texto]" custT="1"/>
      <dgm:spPr/>
      <dgm:t>
        <a:bodyPr/>
        <a:lstStyle/>
        <a:p>
          <a:r>
            <a:rPr lang="es-ES" sz="1600" dirty="0">
              <a:latin typeface="Corbel" panose="020B0503020204020204" pitchFamily="34" charset="0"/>
            </a:rPr>
            <a:t>Salud</a:t>
          </a:r>
        </a:p>
      </dgm:t>
    </dgm:pt>
    <dgm:pt modelId="{C4BA9858-AC6D-4952-AECB-19F98154C019}" type="parTrans" cxnId="{8C34589C-8DA3-4598-A239-0B9693193071}">
      <dgm:prSet/>
      <dgm:spPr/>
      <dgm:t>
        <a:bodyPr/>
        <a:lstStyle/>
        <a:p>
          <a:endParaRPr lang="es-ES">
            <a:latin typeface="Corbel" panose="020B0503020204020204" pitchFamily="34" charset="0"/>
          </a:endParaRPr>
        </a:p>
      </dgm:t>
    </dgm:pt>
    <dgm:pt modelId="{852B6B00-7422-499C-B995-69A3E0DB67F7}" type="sibTrans" cxnId="{8C34589C-8DA3-4598-A239-0B9693193071}">
      <dgm:prSet/>
      <dgm:spPr/>
      <dgm:t>
        <a:bodyPr/>
        <a:lstStyle/>
        <a:p>
          <a:endParaRPr lang="es-ES">
            <a:latin typeface="Corbel" panose="020B0503020204020204" pitchFamily="34" charset="0"/>
          </a:endParaRPr>
        </a:p>
      </dgm:t>
    </dgm:pt>
    <dgm:pt modelId="{BD653C66-3936-4E6B-9F26-0A2CE014579F}">
      <dgm:prSet phldrT="[Texto]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endParaRPr lang="es-ES" dirty="0">
            <a:latin typeface="Corbel" panose="020B0503020204020204" pitchFamily="34" charset="0"/>
          </a:endParaRPr>
        </a:p>
      </dgm:t>
    </dgm:pt>
    <dgm:pt modelId="{7A8C18E6-2117-4810-BB4F-2714A1AB71D9}" type="sibTrans" cxnId="{14A35F6D-D31B-4904-A757-B90E55A7D962}">
      <dgm:prSet/>
      <dgm:spPr/>
      <dgm:t>
        <a:bodyPr/>
        <a:lstStyle/>
        <a:p>
          <a:endParaRPr lang="es-ES">
            <a:latin typeface="Corbel" panose="020B0503020204020204" pitchFamily="34" charset="0"/>
          </a:endParaRPr>
        </a:p>
      </dgm:t>
    </dgm:pt>
    <dgm:pt modelId="{923F8964-7A97-49E1-BB7A-37334A5041F0}" type="parTrans" cxnId="{14A35F6D-D31B-4904-A757-B90E55A7D962}">
      <dgm:prSet/>
      <dgm:spPr/>
      <dgm:t>
        <a:bodyPr/>
        <a:lstStyle/>
        <a:p>
          <a:endParaRPr lang="es-ES">
            <a:latin typeface="Corbel" panose="020B0503020204020204" pitchFamily="34" charset="0"/>
          </a:endParaRPr>
        </a:p>
      </dgm:t>
    </dgm:pt>
    <dgm:pt modelId="{172F1E13-C27D-4D13-9729-FF35D582B616}">
      <dgm:prSet phldrT="[Texto]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endParaRPr lang="es-ES" dirty="0">
            <a:latin typeface="Corbel" panose="020B0503020204020204" pitchFamily="34" charset="0"/>
          </a:endParaRPr>
        </a:p>
      </dgm:t>
    </dgm:pt>
    <dgm:pt modelId="{D891265B-38E4-4171-8D68-1DBEDCC5C6C8}" type="parTrans" cxnId="{6C914CA3-B194-4E23-AA13-7B86B1138953}">
      <dgm:prSet/>
      <dgm:spPr/>
      <dgm:t>
        <a:bodyPr/>
        <a:lstStyle/>
        <a:p>
          <a:endParaRPr lang="es-ES">
            <a:latin typeface="Corbel" panose="020B0503020204020204" pitchFamily="34" charset="0"/>
          </a:endParaRPr>
        </a:p>
      </dgm:t>
    </dgm:pt>
    <dgm:pt modelId="{C2C976B8-2866-43C4-B19E-EB06E3047150}" type="sibTrans" cxnId="{6C914CA3-B194-4E23-AA13-7B86B1138953}">
      <dgm:prSet/>
      <dgm:spPr/>
      <dgm:t>
        <a:bodyPr/>
        <a:lstStyle/>
        <a:p>
          <a:endParaRPr lang="es-ES">
            <a:latin typeface="Corbel" panose="020B0503020204020204" pitchFamily="34" charset="0"/>
          </a:endParaRPr>
        </a:p>
      </dgm:t>
    </dgm:pt>
    <dgm:pt modelId="{CAB5A1D5-CEB4-4E2C-BE02-D7B0A2E8B747}">
      <dgm:prSet phldrT="[Texto]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endParaRPr lang="es-ES" dirty="0">
            <a:latin typeface="Corbel" panose="020B0503020204020204" pitchFamily="34" charset="0"/>
          </a:endParaRPr>
        </a:p>
      </dgm:t>
    </dgm:pt>
    <dgm:pt modelId="{180216C1-4F73-43BD-9231-4B601BE22182}" type="parTrans" cxnId="{5E7AFAD1-E5B4-4E09-9BC3-D2CA5D0611F3}">
      <dgm:prSet/>
      <dgm:spPr/>
      <dgm:t>
        <a:bodyPr/>
        <a:lstStyle/>
        <a:p>
          <a:endParaRPr lang="es-ES">
            <a:latin typeface="Corbel" panose="020B0503020204020204" pitchFamily="34" charset="0"/>
          </a:endParaRPr>
        </a:p>
      </dgm:t>
    </dgm:pt>
    <dgm:pt modelId="{F369B5D9-A320-48A0-9C1A-25092268B7FE}" type="sibTrans" cxnId="{5E7AFAD1-E5B4-4E09-9BC3-D2CA5D0611F3}">
      <dgm:prSet/>
      <dgm:spPr/>
      <dgm:t>
        <a:bodyPr/>
        <a:lstStyle/>
        <a:p>
          <a:endParaRPr lang="es-ES">
            <a:latin typeface="Corbel" panose="020B0503020204020204" pitchFamily="34" charset="0"/>
          </a:endParaRPr>
        </a:p>
      </dgm:t>
    </dgm:pt>
    <dgm:pt modelId="{57835E37-3F41-41F2-86AE-D999BA72EA80}">
      <dgm:prSet phldrT="[Texto]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endParaRPr lang="es-ES" dirty="0">
            <a:latin typeface="Corbel" panose="020B0503020204020204" pitchFamily="34" charset="0"/>
          </a:endParaRPr>
        </a:p>
      </dgm:t>
    </dgm:pt>
    <dgm:pt modelId="{53AEDF44-E7BC-467C-95E8-9412E98AF65E}" type="parTrans" cxnId="{558F4A05-2B5A-4E5F-A114-A1CB3E327D85}">
      <dgm:prSet/>
      <dgm:spPr/>
      <dgm:t>
        <a:bodyPr/>
        <a:lstStyle/>
        <a:p>
          <a:endParaRPr lang="es-ES">
            <a:latin typeface="Corbel" panose="020B0503020204020204" pitchFamily="34" charset="0"/>
          </a:endParaRPr>
        </a:p>
      </dgm:t>
    </dgm:pt>
    <dgm:pt modelId="{680C7C43-EDA3-4103-B4BC-5675F3773AF7}" type="sibTrans" cxnId="{558F4A05-2B5A-4E5F-A114-A1CB3E327D85}">
      <dgm:prSet/>
      <dgm:spPr/>
      <dgm:t>
        <a:bodyPr/>
        <a:lstStyle/>
        <a:p>
          <a:endParaRPr lang="es-ES">
            <a:latin typeface="Corbel" panose="020B0503020204020204" pitchFamily="34" charset="0"/>
          </a:endParaRPr>
        </a:p>
      </dgm:t>
    </dgm:pt>
    <dgm:pt modelId="{46E1B044-F601-4973-B2A7-CEF32D53A640}">
      <dgm:prSet phldrT="[Texto]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endParaRPr lang="es-ES" dirty="0">
            <a:latin typeface="Corbel" panose="020B0503020204020204" pitchFamily="34" charset="0"/>
          </a:endParaRPr>
        </a:p>
      </dgm:t>
    </dgm:pt>
    <dgm:pt modelId="{71DC44DA-0ACA-440A-986F-CC9F0A93D09B}" type="parTrans" cxnId="{16D78FAB-E63B-4DC4-93ED-607BD5CC6AF5}">
      <dgm:prSet/>
      <dgm:spPr/>
      <dgm:t>
        <a:bodyPr/>
        <a:lstStyle/>
        <a:p>
          <a:endParaRPr lang="es-ES">
            <a:latin typeface="Corbel" panose="020B0503020204020204" pitchFamily="34" charset="0"/>
          </a:endParaRPr>
        </a:p>
      </dgm:t>
    </dgm:pt>
    <dgm:pt modelId="{94304BAB-C6DD-403B-AAEB-689F4F317D2A}" type="sibTrans" cxnId="{16D78FAB-E63B-4DC4-93ED-607BD5CC6AF5}">
      <dgm:prSet/>
      <dgm:spPr/>
      <dgm:t>
        <a:bodyPr/>
        <a:lstStyle/>
        <a:p>
          <a:endParaRPr lang="es-ES">
            <a:latin typeface="Corbel" panose="020B0503020204020204" pitchFamily="34" charset="0"/>
          </a:endParaRPr>
        </a:p>
      </dgm:t>
    </dgm:pt>
    <dgm:pt modelId="{59A80852-91E2-4C00-9738-D4BB3DF4D305}">
      <dgm:prSet phldrT="[Texto]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endParaRPr lang="es-ES" dirty="0">
            <a:latin typeface="Corbel" panose="020B0503020204020204" pitchFamily="34" charset="0"/>
          </a:endParaRPr>
        </a:p>
      </dgm:t>
    </dgm:pt>
    <dgm:pt modelId="{396ADA9F-7C3E-4F12-8198-C5D385061BED}" type="parTrans" cxnId="{996E5F9D-6867-421B-A86C-B3D6182FB1B2}">
      <dgm:prSet/>
      <dgm:spPr/>
      <dgm:t>
        <a:bodyPr/>
        <a:lstStyle/>
        <a:p>
          <a:endParaRPr lang="es-ES">
            <a:latin typeface="Corbel" panose="020B0503020204020204" pitchFamily="34" charset="0"/>
          </a:endParaRPr>
        </a:p>
      </dgm:t>
    </dgm:pt>
    <dgm:pt modelId="{551C4DD4-1EDB-49C8-B185-9DFB849CE082}" type="sibTrans" cxnId="{996E5F9D-6867-421B-A86C-B3D6182FB1B2}">
      <dgm:prSet/>
      <dgm:spPr/>
      <dgm:t>
        <a:bodyPr/>
        <a:lstStyle/>
        <a:p>
          <a:endParaRPr lang="es-ES">
            <a:latin typeface="Corbel" panose="020B0503020204020204" pitchFamily="34" charset="0"/>
          </a:endParaRPr>
        </a:p>
      </dgm:t>
    </dgm:pt>
    <dgm:pt modelId="{F6E42B24-1EB3-4155-BBF8-8ACCC03F108B}" type="pres">
      <dgm:prSet presAssocID="{3AE6D215-13D7-4AE3-A579-2C4A5A6DD575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F0EF766E-0A60-4AE3-8942-43C27394795C}" type="pres">
      <dgm:prSet presAssocID="{3AE6D215-13D7-4AE3-A579-2C4A5A6DD575}" presName="cycle" presStyleCnt="0"/>
      <dgm:spPr/>
    </dgm:pt>
    <dgm:pt modelId="{F5F9ACDC-116F-44F6-A027-FF1AFFEE3A1E}" type="pres">
      <dgm:prSet presAssocID="{3AE6D215-13D7-4AE3-A579-2C4A5A6DD575}" presName="centerShape" presStyleCnt="0"/>
      <dgm:spPr/>
    </dgm:pt>
    <dgm:pt modelId="{0486C793-47F2-4AF9-B728-65AD5A77E6ED}" type="pres">
      <dgm:prSet presAssocID="{3AE6D215-13D7-4AE3-A579-2C4A5A6DD575}" presName="connSite" presStyleLbl="node1" presStyleIdx="0" presStyleCnt="8"/>
      <dgm:spPr/>
    </dgm:pt>
    <dgm:pt modelId="{0589B1B5-8E85-4EC5-A476-11C4DFE5A331}" type="pres">
      <dgm:prSet presAssocID="{3AE6D215-13D7-4AE3-A579-2C4A5A6DD575}" presName="visible" presStyleLbl="node1" presStyleIdx="0" presStyleCnt="8" custLinFactNeighborX="-30861" custLinFactNeighborY="-12241"/>
      <dgm:spPr/>
    </dgm:pt>
    <dgm:pt modelId="{C48C9C38-BED8-41F1-B1CD-773E43C43F25}" type="pres">
      <dgm:prSet presAssocID="{923F8964-7A97-49E1-BB7A-37334A5041F0}" presName="Name25" presStyleLbl="parChTrans1D1" presStyleIdx="0" presStyleCnt="7"/>
      <dgm:spPr/>
      <dgm:t>
        <a:bodyPr/>
        <a:lstStyle/>
        <a:p>
          <a:endParaRPr lang="es-ES"/>
        </a:p>
      </dgm:t>
    </dgm:pt>
    <dgm:pt modelId="{BAFFA806-E362-4710-B7E4-FABD96378F46}" type="pres">
      <dgm:prSet presAssocID="{BD653C66-3936-4E6B-9F26-0A2CE014579F}" presName="node" presStyleCnt="0"/>
      <dgm:spPr/>
    </dgm:pt>
    <dgm:pt modelId="{8CABAE52-FB9C-4944-A1EC-5382E8FC062D}" type="pres">
      <dgm:prSet presAssocID="{BD653C66-3936-4E6B-9F26-0A2CE014579F}" presName="parentNode" presStyleLbl="node1" presStyleIdx="1" presStyleCnt="8" custLinFactNeighborX="30375" custLinFactNeighborY="-475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F99EC15E-B474-4F06-8AEF-3DF267C91AAA}" type="pres">
      <dgm:prSet presAssocID="{BD653C66-3936-4E6B-9F26-0A2CE014579F}" presName="childNode" presStyleLbl="revTx" presStyleIdx="0" presStyleCnt="7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C10AE794-3D23-464D-8A81-DABC1878E8E1}" type="pres">
      <dgm:prSet presAssocID="{335A587D-E0D3-4F06-8CB3-7A7D7525470F}" presName="Name25" presStyleLbl="parChTrans1D1" presStyleIdx="1" presStyleCnt="7"/>
      <dgm:spPr/>
      <dgm:t>
        <a:bodyPr/>
        <a:lstStyle/>
        <a:p>
          <a:endParaRPr lang="es-ES"/>
        </a:p>
      </dgm:t>
    </dgm:pt>
    <dgm:pt modelId="{7909D9E6-5A2E-4084-A2B3-D1C73FFDBBAC}" type="pres">
      <dgm:prSet presAssocID="{DBAF552E-5BA5-4B18-A50D-6EACD8D7AC2F}" presName="node" presStyleCnt="0"/>
      <dgm:spPr/>
    </dgm:pt>
    <dgm:pt modelId="{49DF0051-17BB-4D67-B266-B3DEC533962B}" type="pres">
      <dgm:prSet presAssocID="{DBAF552E-5BA5-4B18-A50D-6EACD8D7AC2F}" presName="parentNode" presStyleLbl="node1" presStyleIdx="2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794D3B15-6B09-4CD1-81A5-D2B0EEBE183F}" type="pres">
      <dgm:prSet presAssocID="{DBAF552E-5BA5-4B18-A50D-6EACD8D7AC2F}" presName="childNode" presStyleLbl="revTx" presStyleIdx="1" presStyleCnt="7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668EDE6-C207-4CEA-9553-837779BD5B72}" type="pres">
      <dgm:prSet presAssocID="{D891265B-38E4-4171-8D68-1DBEDCC5C6C8}" presName="Name25" presStyleLbl="parChTrans1D1" presStyleIdx="2" presStyleCnt="7"/>
      <dgm:spPr/>
      <dgm:t>
        <a:bodyPr/>
        <a:lstStyle/>
        <a:p>
          <a:endParaRPr lang="es-ES"/>
        </a:p>
      </dgm:t>
    </dgm:pt>
    <dgm:pt modelId="{1188FDE1-F9E6-4E11-B6C2-7EAAB7AB62ED}" type="pres">
      <dgm:prSet presAssocID="{172F1E13-C27D-4D13-9729-FF35D582B616}" presName="node" presStyleCnt="0"/>
      <dgm:spPr/>
    </dgm:pt>
    <dgm:pt modelId="{E9EC17C1-48FF-4CE2-AF51-20B7053A4BBA}" type="pres">
      <dgm:prSet presAssocID="{172F1E13-C27D-4D13-9729-FF35D582B616}" presName="parentNode" presStyleLbl="node1" presStyleIdx="3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19A18A6A-7770-4FA3-BA67-AB371FCB712A}" type="pres">
      <dgm:prSet presAssocID="{172F1E13-C27D-4D13-9729-FF35D582B616}" presName="childNode" presStyleLbl="revTx" presStyleIdx="2" presStyleCnt="7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5386A0F-1B08-4E36-A603-271FB6B61C79}" type="pres">
      <dgm:prSet presAssocID="{180216C1-4F73-43BD-9231-4B601BE22182}" presName="Name25" presStyleLbl="parChTrans1D1" presStyleIdx="3" presStyleCnt="7"/>
      <dgm:spPr/>
      <dgm:t>
        <a:bodyPr/>
        <a:lstStyle/>
        <a:p>
          <a:endParaRPr lang="es-ES"/>
        </a:p>
      </dgm:t>
    </dgm:pt>
    <dgm:pt modelId="{12084BE5-2128-4E83-99FE-D45CD1310BB8}" type="pres">
      <dgm:prSet presAssocID="{CAB5A1D5-CEB4-4E2C-BE02-D7B0A2E8B747}" presName="node" presStyleCnt="0"/>
      <dgm:spPr/>
    </dgm:pt>
    <dgm:pt modelId="{DCADDC5D-D3AB-4097-8A5D-45E24A10CF8F}" type="pres">
      <dgm:prSet presAssocID="{CAB5A1D5-CEB4-4E2C-BE02-D7B0A2E8B747}" presName="parentNode" presStyleLbl="node1" presStyleIdx="4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8E9947C-EBED-4B7A-8AA2-92696B5329D4}" type="pres">
      <dgm:prSet presAssocID="{CAB5A1D5-CEB4-4E2C-BE02-D7B0A2E8B747}" presName="childNode" presStyleLbl="revTx" presStyleIdx="3" presStyleCnt="7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270CE23-58C4-4C3D-88E4-9D239A3D6189}" type="pres">
      <dgm:prSet presAssocID="{53AEDF44-E7BC-467C-95E8-9412E98AF65E}" presName="Name25" presStyleLbl="parChTrans1D1" presStyleIdx="4" presStyleCnt="7"/>
      <dgm:spPr/>
      <dgm:t>
        <a:bodyPr/>
        <a:lstStyle/>
        <a:p>
          <a:endParaRPr lang="es-ES"/>
        </a:p>
      </dgm:t>
    </dgm:pt>
    <dgm:pt modelId="{61CF3AD5-916C-42C3-8ED9-4974A22F5CD5}" type="pres">
      <dgm:prSet presAssocID="{57835E37-3F41-41F2-86AE-D999BA72EA80}" presName="node" presStyleCnt="0"/>
      <dgm:spPr/>
    </dgm:pt>
    <dgm:pt modelId="{F4F918E5-4FD6-4EBA-80B1-21AC14E4FE05}" type="pres">
      <dgm:prSet presAssocID="{57835E37-3F41-41F2-86AE-D999BA72EA80}" presName="parentNode" presStyleLbl="node1" presStyleIdx="5" presStyleCnt="8" custScaleX="120615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C169A08-4BEE-44C4-909C-137108A6A6EF}" type="pres">
      <dgm:prSet presAssocID="{57835E37-3F41-41F2-86AE-D999BA72EA80}" presName="childNode" presStyleLbl="revTx" presStyleIdx="4" presStyleCnt="7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AB6001E-1953-46D0-AE71-A081CB77F15D}" type="pres">
      <dgm:prSet presAssocID="{71DC44DA-0ACA-440A-986F-CC9F0A93D09B}" presName="Name25" presStyleLbl="parChTrans1D1" presStyleIdx="5" presStyleCnt="7"/>
      <dgm:spPr/>
      <dgm:t>
        <a:bodyPr/>
        <a:lstStyle/>
        <a:p>
          <a:endParaRPr lang="es-ES"/>
        </a:p>
      </dgm:t>
    </dgm:pt>
    <dgm:pt modelId="{FA413B75-910F-43BE-A89C-148425D14C4E}" type="pres">
      <dgm:prSet presAssocID="{46E1B044-F601-4973-B2A7-CEF32D53A640}" presName="node" presStyleCnt="0"/>
      <dgm:spPr/>
    </dgm:pt>
    <dgm:pt modelId="{7351B964-256F-4D07-8A01-F3A6E43A53AE}" type="pres">
      <dgm:prSet presAssocID="{46E1B044-F601-4973-B2A7-CEF32D53A640}" presName="parentNode" presStyleLbl="node1" presStyleIdx="6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F74358C8-6AF7-490E-82AC-5C499091B5E6}" type="pres">
      <dgm:prSet presAssocID="{46E1B044-F601-4973-B2A7-CEF32D53A640}" presName="childNode" presStyleLbl="revTx" presStyleIdx="5" presStyleCnt="7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A425FE5C-F75A-4723-A9A8-158D8602AA01}" type="pres">
      <dgm:prSet presAssocID="{396ADA9F-7C3E-4F12-8198-C5D385061BED}" presName="Name25" presStyleLbl="parChTrans1D1" presStyleIdx="6" presStyleCnt="7"/>
      <dgm:spPr/>
      <dgm:t>
        <a:bodyPr/>
        <a:lstStyle/>
        <a:p>
          <a:endParaRPr lang="es-ES"/>
        </a:p>
      </dgm:t>
    </dgm:pt>
    <dgm:pt modelId="{F9F8F2FC-5DF1-4457-A8EF-76E23EA8A2E5}" type="pres">
      <dgm:prSet presAssocID="{59A80852-91E2-4C00-9738-D4BB3DF4D305}" presName="node" presStyleCnt="0"/>
      <dgm:spPr/>
    </dgm:pt>
    <dgm:pt modelId="{768FED9F-8D52-4BF7-8A58-F0B40B620934}" type="pres">
      <dgm:prSet presAssocID="{59A80852-91E2-4C00-9738-D4BB3DF4D305}" presName="parentNode" presStyleLbl="node1" presStyleIdx="7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F685228C-67DE-4E68-898F-B358439481F9}" type="pres">
      <dgm:prSet presAssocID="{59A80852-91E2-4C00-9738-D4BB3DF4D305}" presName="childNode" presStyleLbl="revTx" presStyleIdx="6" presStyleCnt="7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31F5A140-024B-4196-841E-299469E75415}" srcId="{BD653C66-3936-4E6B-9F26-0A2CE014579F}" destId="{C5256368-B2B4-4913-A8AD-6C21CD6FD738}" srcOrd="0" destOrd="0" parTransId="{0EB7F9A5-9396-4098-A2B3-D2FE2D31D919}" sibTransId="{4EA4504C-9C0C-4105-B96B-0A6372100D6C}"/>
    <dgm:cxn modelId="{5E7AFAD1-E5B4-4E09-9BC3-D2CA5D0611F3}" srcId="{3AE6D215-13D7-4AE3-A579-2C4A5A6DD575}" destId="{CAB5A1D5-CEB4-4E2C-BE02-D7B0A2E8B747}" srcOrd="3" destOrd="0" parTransId="{180216C1-4F73-43BD-9231-4B601BE22182}" sibTransId="{F369B5D9-A320-48A0-9C1A-25092268B7FE}"/>
    <dgm:cxn modelId="{4234F9C9-5001-454A-BECE-4C10A02810DA}" srcId="{CAB5A1D5-CEB4-4E2C-BE02-D7B0A2E8B747}" destId="{BE0B0879-2CB3-4B4E-B8B4-75204210A560}" srcOrd="0" destOrd="0" parTransId="{0B2C9110-1E9D-47AF-9A7F-8E1781423508}" sibTransId="{85DB34FC-A5D3-4C4D-BB63-D2FB55132954}"/>
    <dgm:cxn modelId="{907D8D4D-BA20-497E-8EB9-D21623F2CD21}" type="presOf" srcId="{5E1F851D-8D01-417F-ADB7-C6252678C851}" destId="{F74358C8-6AF7-490E-82AC-5C499091B5E6}" srcOrd="0" destOrd="0" presId="urn:microsoft.com/office/officeart/2005/8/layout/radial2"/>
    <dgm:cxn modelId="{F2D4942B-5AFA-4C06-883E-CC099FFA3B51}" type="presOf" srcId="{71DC44DA-0ACA-440A-986F-CC9F0A93D09B}" destId="{BAB6001E-1953-46D0-AE71-A081CB77F15D}" srcOrd="0" destOrd="0" presId="urn:microsoft.com/office/officeart/2005/8/layout/radial2"/>
    <dgm:cxn modelId="{EF871BA9-3C85-4E0F-8F96-47E839F2C81E}" srcId="{59A80852-91E2-4C00-9738-D4BB3DF4D305}" destId="{71962270-9ECA-4218-874F-B267AAE34088}" srcOrd="0" destOrd="0" parTransId="{CEBE559D-72DA-479F-9AB7-6CAA11B8C909}" sibTransId="{FFCC94C8-D855-475B-9F25-8899E793BCCE}"/>
    <dgm:cxn modelId="{24302170-5B6A-4136-8C09-F516ADC91670}" type="presOf" srcId="{CAB5A1D5-CEB4-4E2C-BE02-D7B0A2E8B747}" destId="{DCADDC5D-D3AB-4097-8A5D-45E24A10CF8F}" srcOrd="0" destOrd="0" presId="urn:microsoft.com/office/officeart/2005/8/layout/radial2"/>
    <dgm:cxn modelId="{996E5F9D-6867-421B-A86C-B3D6182FB1B2}" srcId="{3AE6D215-13D7-4AE3-A579-2C4A5A6DD575}" destId="{59A80852-91E2-4C00-9738-D4BB3DF4D305}" srcOrd="6" destOrd="0" parTransId="{396ADA9F-7C3E-4F12-8198-C5D385061BED}" sibTransId="{551C4DD4-1EDB-49C8-B185-9DFB849CE082}"/>
    <dgm:cxn modelId="{AF898E5B-CD67-446A-9198-4A779EE2B565}" type="presOf" srcId="{172F1E13-C27D-4D13-9729-FF35D582B616}" destId="{E9EC17C1-48FF-4CE2-AF51-20B7053A4BBA}" srcOrd="0" destOrd="0" presId="urn:microsoft.com/office/officeart/2005/8/layout/radial2"/>
    <dgm:cxn modelId="{EC06DE6F-1635-444F-81B1-A0B944A7FD2A}" type="presOf" srcId="{BE0B0879-2CB3-4B4E-B8B4-75204210A560}" destId="{58E9947C-EBED-4B7A-8AA2-92696B5329D4}" srcOrd="0" destOrd="0" presId="urn:microsoft.com/office/officeart/2005/8/layout/radial2"/>
    <dgm:cxn modelId="{361009AE-39A2-4EFA-9E48-6867FFB7CF0B}" srcId="{57835E37-3F41-41F2-86AE-D999BA72EA80}" destId="{CEE46CCF-37FC-43A8-BBE0-F89BA1CB75CE}" srcOrd="0" destOrd="0" parTransId="{AAB7E88A-CE98-4FC2-9C6B-AA32FB8F5CF2}" sibTransId="{53C847D6-A69C-43D0-91A3-179389A29BB0}"/>
    <dgm:cxn modelId="{6E916BA2-B823-49FE-AE81-E00248ABE274}" type="presOf" srcId="{DBAF552E-5BA5-4B18-A50D-6EACD8D7AC2F}" destId="{49DF0051-17BB-4D67-B266-B3DEC533962B}" srcOrd="0" destOrd="0" presId="urn:microsoft.com/office/officeart/2005/8/layout/radial2"/>
    <dgm:cxn modelId="{3539D21F-1B4E-4359-B207-256D84D81D98}" type="presOf" srcId="{D891265B-38E4-4171-8D68-1DBEDCC5C6C8}" destId="{6668EDE6-C207-4CEA-9553-837779BD5B72}" srcOrd="0" destOrd="0" presId="urn:microsoft.com/office/officeart/2005/8/layout/radial2"/>
    <dgm:cxn modelId="{6C914CA3-B194-4E23-AA13-7B86B1138953}" srcId="{3AE6D215-13D7-4AE3-A579-2C4A5A6DD575}" destId="{172F1E13-C27D-4D13-9729-FF35D582B616}" srcOrd="2" destOrd="0" parTransId="{D891265B-38E4-4171-8D68-1DBEDCC5C6C8}" sibTransId="{C2C976B8-2866-43C4-B19E-EB06E3047150}"/>
    <dgm:cxn modelId="{B6516D85-1EB7-4A3A-A849-6FDCA4D87BCE}" type="presOf" srcId="{180216C1-4F73-43BD-9231-4B601BE22182}" destId="{25386A0F-1B08-4E36-A603-271FB6B61C79}" srcOrd="0" destOrd="0" presId="urn:microsoft.com/office/officeart/2005/8/layout/radial2"/>
    <dgm:cxn modelId="{19489BE5-4A1C-472E-9396-F59D6A3BDE7D}" srcId="{46E1B044-F601-4973-B2A7-CEF32D53A640}" destId="{5E1F851D-8D01-417F-ADB7-C6252678C851}" srcOrd="0" destOrd="0" parTransId="{B7CEBEE8-15AD-4999-97D4-C2CF71CA512F}" sibTransId="{8FA0B805-1212-4D71-B7B6-A03FD73D5FEF}"/>
    <dgm:cxn modelId="{16D78FAB-E63B-4DC4-93ED-607BD5CC6AF5}" srcId="{3AE6D215-13D7-4AE3-A579-2C4A5A6DD575}" destId="{46E1B044-F601-4973-B2A7-CEF32D53A640}" srcOrd="5" destOrd="0" parTransId="{71DC44DA-0ACA-440A-986F-CC9F0A93D09B}" sibTransId="{94304BAB-C6DD-403B-AAEB-689F4F317D2A}"/>
    <dgm:cxn modelId="{9C9F5D2C-DDCA-403E-9B3F-8B5EDE819225}" type="presOf" srcId="{CEE46CCF-37FC-43A8-BBE0-F89BA1CB75CE}" destId="{0C169A08-4BEE-44C4-909C-137108A6A6EF}" srcOrd="0" destOrd="0" presId="urn:microsoft.com/office/officeart/2005/8/layout/radial2"/>
    <dgm:cxn modelId="{182EE80B-4688-444F-A0C0-35BD58836C41}" type="presOf" srcId="{53AEDF44-E7BC-467C-95E8-9412E98AF65E}" destId="{2270CE23-58C4-4C3D-88E4-9D239A3D6189}" srcOrd="0" destOrd="0" presId="urn:microsoft.com/office/officeart/2005/8/layout/radial2"/>
    <dgm:cxn modelId="{3388C4A0-59D0-49CD-B21C-4D6BA7780379}" type="presOf" srcId="{46E1B044-F601-4973-B2A7-CEF32D53A640}" destId="{7351B964-256F-4D07-8A01-F3A6E43A53AE}" srcOrd="0" destOrd="0" presId="urn:microsoft.com/office/officeart/2005/8/layout/radial2"/>
    <dgm:cxn modelId="{558F4A05-2B5A-4E5F-A114-A1CB3E327D85}" srcId="{3AE6D215-13D7-4AE3-A579-2C4A5A6DD575}" destId="{57835E37-3F41-41F2-86AE-D999BA72EA80}" srcOrd="4" destOrd="0" parTransId="{53AEDF44-E7BC-467C-95E8-9412E98AF65E}" sibTransId="{680C7C43-EDA3-4103-B4BC-5675F3773AF7}"/>
    <dgm:cxn modelId="{D2FC0841-178A-4F39-B075-56FDD3CF06C4}" type="presOf" srcId="{3AE6D215-13D7-4AE3-A579-2C4A5A6DD575}" destId="{F6E42B24-1EB3-4155-BBF8-8ACCC03F108B}" srcOrd="0" destOrd="0" presId="urn:microsoft.com/office/officeart/2005/8/layout/radial2"/>
    <dgm:cxn modelId="{4489750F-0D39-46E8-A5CA-11B5622C405F}" type="presOf" srcId="{71962270-9ECA-4218-874F-B267AAE34088}" destId="{F685228C-67DE-4E68-898F-B358439481F9}" srcOrd="0" destOrd="0" presId="urn:microsoft.com/office/officeart/2005/8/layout/radial2"/>
    <dgm:cxn modelId="{AFD69F1A-870C-4B27-8011-26640678BB7A}" type="presOf" srcId="{BD653C66-3936-4E6B-9F26-0A2CE014579F}" destId="{8CABAE52-FB9C-4944-A1EC-5382E8FC062D}" srcOrd="0" destOrd="0" presId="urn:microsoft.com/office/officeart/2005/8/layout/radial2"/>
    <dgm:cxn modelId="{84D444AE-F6FF-4448-8C02-8E8A4DBCE024}" srcId="{172F1E13-C27D-4D13-9729-FF35D582B616}" destId="{413BB5BC-9993-4BD6-9C10-971DC4BEEC3E}" srcOrd="0" destOrd="0" parTransId="{9ED2B160-F624-46A7-A7F0-04D8C74F3088}" sibTransId="{AF760E87-21D3-4E79-8112-C19C9FE7654D}"/>
    <dgm:cxn modelId="{B645C356-3D30-4BDB-9472-E80451A25F35}" type="presOf" srcId="{59A80852-91E2-4C00-9738-D4BB3DF4D305}" destId="{768FED9F-8D52-4BF7-8A58-F0B40B620934}" srcOrd="0" destOrd="0" presId="urn:microsoft.com/office/officeart/2005/8/layout/radial2"/>
    <dgm:cxn modelId="{14A35F6D-D31B-4904-A757-B90E55A7D962}" srcId="{3AE6D215-13D7-4AE3-A579-2C4A5A6DD575}" destId="{BD653C66-3936-4E6B-9F26-0A2CE014579F}" srcOrd="0" destOrd="0" parTransId="{923F8964-7A97-49E1-BB7A-37334A5041F0}" sibTransId="{7A8C18E6-2117-4810-BB4F-2714A1AB71D9}"/>
    <dgm:cxn modelId="{CFE682C4-8582-4C63-BB9F-5F2D614C639B}" type="presOf" srcId="{923F8964-7A97-49E1-BB7A-37334A5041F0}" destId="{C48C9C38-BED8-41F1-B1CD-773E43C43F25}" srcOrd="0" destOrd="0" presId="urn:microsoft.com/office/officeart/2005/8/layout/radial2"/>
    <dgm:cxn modelId="{7EA77EFC-8B70-4065-BBE9-1DA84EFBA43D}" type="presOf" srcId="{413BB5BC-9993-4BD6-9C10-971DC4BEEC3E}" destId="{19A18A6A-7770-4FA3-BA67-AB371FCB712A}" srcOrd="0" destOrd="0" presId="urn:microsoft.com/office/officeart/2005/8/layout/radial2"/>
    <dgm:cxn modelId="{8C34589C-8DA3-4598-A239-0B9693193071}" srcId="{DBAF552E-5BA5-4B18-A50D-6EACD8D7AC2F}" destId="{541D7061-8791-44DF-A302-0CF3A73BA0DD}" srcOrd="0" destOrd="0" parTransId="{C4BA9858-AC6D-4952-AECB-19F98154C019}" sibTransId="{852B6B00-7422-499C-B995-69A3E0DB67F7}"/>
    <dgm:cxn modelId="{980CA1F7-0F02-45C0-A9C7-7E074FA5E063}" type="presOf" srcId="{C5256368-B2B4-4913-A8AD-6C21CD6FD738}" destId="{F99EC15E-B474-4F06-8AEF-3DF267C91AAA}" srcOrd="0" destOrd="0" presId="urn:microsoft.com/office/officeart/2005/8/layout/radial2"/>
    <dgm:cxn modelId="{926FC826-9D9A-41F2-9AFD-CC6C2C54E5B0}" type="presOf" srcId="{335A587D-E0D3-4F06-8CB3-7A7D7525470F}" destId="{C10AE794-3D23-464D-8A81-DABC1878E8E1}" srcOrd="0" destOrd="0" presId="urn:microsoft.com/office/officeart/2005/8/layout/radial2"/>
    <dgm:cxn modelId="{58D7598E-8A12-4134-96EF-39B3E5865C95}" type="presOf" srcId="{57835E37-3F41-41F2-86AE-D999BA72EA80}" destId="{F4F918E5-4FD6-4EBA-80B1-21AC14E4FE05}" srcOrd="0" destOrd="0" presId="urn:microsoft.com/office/officeart/2005/8/layout/radial2"/>
    <dgm:cxn modelId="{C6016C45-40B1-4B34-8BDD-31D105E31D7C}" type="presOf" srcId="{396ADA9F-7C3E-4F12-8198-C5D385061BED}" destId="{A425FE5C-F75A-4723-A9A8-158D8602AA01}" srcOrd="0" destOrd="0" presId="urn:microsoft.com/office/officeart/2005/8/layout/radial2"/>
    <dgm:cxn modelId="{F8308CB7-FA21-4B07-AFC9-C6F98F1EA54A}" srcId="{3AE6D215-13D7-4AE3-A579-2C4A5A6DD575}" destId="{DBAF552E-5BA5-4B18-A50D-6EACD8D7AC2F}" srcOrd="1" destOrd="0" parTransId="{335A587D-E0D3-4F06-8CB3-7A7D7525470F}" sibTransId="{99B250DD-466A-4EB2-A6DE-242E05D64EB6}"/>
    <dgm:cxn modelId="{DC2FF09E-CD35-40F4-B8F5-20CF202C860E}" type="presOf" srcId="{541D7061-8791-44DF-A302-0CF3A73BA0DD}" destId="{794D3B15-6B09-4CD1-81A5-D2B0EEBE183F}" srcOrd="0" destOrd="0" presId="urn:microsoft.com/office/officeart/2005/8/layout/radial2"/>
    <dgm:cxn modelId="{676880C4-9A62-4C8B-A42D-7E88DFCC36D2}" type="presParOf" srcId="{F6E42B24-1EB3-4155-BBF8-8ACCC03F108B}" destId="{F0EF766E-0A60-4AE3-8942-43C27394795C}" srcOrd="0" destOrd="0" presId="urn:microsoft.com/office/officeart/2005/8/layout/radial2"/>
    <dgm:cxn modelId="{F2BE87B5-2062-42F1-9C82-326FFC290ACD}" type="presParOf" srcId="{F0EF766E-0A60-4AE3-8942-43C27394795C}" destId="{F5F9ACDC-116F-44F6-A027-FF1AFFEE3A1E}" srcOrd="0" destOrd="0" presId="urn:microsoft.com/office/officeart/2005/8/layout/radial2"/>
    <dgm:cxn modelId="{D3C3CD77-5404-44B9-BCFB-B13962E68F0B}" type="presParOf" srcId="{F5F9ACDC-116F-44F6-A027-FF1AFFEE3A1E}" destId="{0486C793-47F2-4AF9-B728-65AD5A77E6ED}" srcOrd="0" destOrd="0" presId="urn:microsoft.com/office/officeart/2005/8/layout/radial2"/>
    <dgm:cxn modelId="{0FB37E0C-8D0B-4DBC-9E7A-3B62D77D164B}" type="presParOf" srcId="{F5F9ACDC-116F-44F6-A027-FF1AFFEE3A1E}" destId="{0589B1B5-8E85-4EC5-A476-11C4DFE5A331}" srcOrd="1" destOrd="0" presId="urn:microsoft.com/office/officeart/2005/8/layout/radial2"/>
    <dgm:cxn modelId="{FA6BFF40-D2B0-4AA7-8D35-38C97BB03062}" type="presParOf" srcId="{F0EF766E-0A60-4AE3-8942-43C27394795C}" destId="{C48C9C38-BED8-41F1-B1CD-773E43C43F25}" srcOrd="1" destOrd="0" presId="urn:microsoft.com/office/officeart/2005/8/layout/radial2"/>
    <dgm:cxn modelId="{86336B50-39AF-4B1E-9E5B-897CE42A3BAA}" type="presParOf" srcId="{F0EF766E-0A60-4AE3-8942-43C27394795C}" destId="{BAFFA806-E362-4710-B7E4-FABD96378F46}" srcOrd="2" destOrd="0" presId="urn:microsoft.com/office/officeart/2005/8/layout/radial2"/>
    <dgm:cxn modelId="{4AF56968-D365-4132-9339-4681880B3935}" type="presParOf" srcId="{BAFFA806-E362-4710-B7E4-FABD96378F46}" destId="{8CABAE52-FB9C-4944-A1EC-5382E8FC062D}" srcOrd="0" destOrd="0" presId="urn:microsoft.com/office/officeart/2005/8/layout/radial2"/>
    <dgm:cxn modelId="{FE7EC2C3-2113-4F72-9795-23917244D54C}" type="presParOf" srcId="{BAFFA806-E362-4710-B7E4-FABD96378F46}" destId="{F99EC15E-B474-4F06-8AEF-3DF267C91AAA}" srcOrd="1" destOrd="0" presId="urn:microsoft.com/office/officeart/2005/8/layout/radial2"/>
    <dgm:cxn modelId="{44B585A3-3055-4229-8DE7-DC16DDD7CB4A}" type="presParOf" srcId="{F0EF766E-0A60-4AE3-8942-43C27394795C}" destId="{C10AE794-3D23-464D-8A81-DABC1878E8E1}" srcOrd="3" destOrd="0" presId="urn:microsoft.com/office/officeart/2005/8/layout/radial2"/>
    <dgm:cxn modelId="{82674BAA-AF8F-4BB1-8ADA-896D7EB4580A}" type="presParOf" srcId="{F0EF766E-0A60-4AE3-8942-43C27394795C}" destId="{7909D9E6-5A2E-4084-A2B3-D1C73FFDBBAC}" srcOrd="4" destOrd="0" presId="urn:microsoft.com/office/officeart/2005/8/layout/radial2"/>
    <dgm:cxn modelId="{3266C45B-78A6-4D49-9C89-82787EFE9D41}" type="presParOf" srcId="{7909D9E6-5A2E-4084-A2B3-D1C73FFDBBAC}" destId="{49DF0051-17BB-4D67-B266-B3DEC533962B}" srcOrd="0" destOrd="0" presId="urn:microsoft.com/office/officeart/2005/8/layout/radial2"/>
    <dgm:cxn modelId="{83D5D7ED-8BF4-41D6-BCE0-A50FB2EC2AD6}" type="presParOf" srcId="{7909D9E6-5A2E-4084-A2B3-D1C73FFDBBAC}" destId="{794D3B15-6B09-4CD1-81A5-D2B0EEBE183F}" srcOrd="1" destOrd="0" presId="urn:microsoft.com/office/officeart/2005/8/layout/radial2"/>
    <dgm:cxn modelId="{5971113D-4DE7-4C46-A0FC-B8A53524F69E}" type="presParOf" srcId="{F0EF766E-0A60-4AE3-8942-43C27394795C}" destId="{6668EDE6-C207-4CEA-9553-837779BD5B72}" srcOrd="5" destOrd="0" presId="urn:microsoft.com/office/officeart/2005/8/layout/radial2"/>
    <dgm:cxn modelId="{E5126212-B859-4170-A273-27CE40A51E0F}" type="presParOf" srcId="{F0EF766E-0A60-4AE3-8942-43C27394795C}" destId="{1188FDE1-F9E6-4E11-B6C2-7EAAB7AB62ED}" srcOrd="6" destOrd="0" presId="urn:microsoft.com/office/officeart/2005/8/layout/radial2"/>
    <dgm:cxn modelId="{DF135E40-ED0A-4B51-8F81-81AF06E39CE2}" type="presParOf" srcId="{1188FDE1-F9E6-4E11-B6C2-7EAAB7AB62ED}" destId="{E9EC17C1-48FF-4CE2-AF51-20B7053A4BBA}" srcOrd="0" destOrd="0" presId="urn:microsoft.com/office/officeart/2005/8/layout/radial2"/>
    <dgm:cxn modelId="{049D4D7A-A01F-4A70-B5BA-90C30AE81638}" type="presParOf" srcId="{1188FDE1-F9E6-4E11-B6C2-7EAAB7AB62ED}" destId="{19A18A6A-7770-4FA3-BA67-AB371FCB712A}" srcOrd="1" destOrd="0" presId="urn:microsoft.com/office/officeart/2005/8/layout/radial2"/>
    <dgm:cxn modelId="{E4846B16-352F-493C-9558-580CAF1F7F82}" type="presParOf" srcId="{F0EF766E-0A60-4AE3-8942-43C27394795C}" destId="{25386A0F-1B08-4E36-A603-271FB6B61C79}" srcOrd="7" destOrd="0" presId="urn:microsoft.com/office/officeart/2005/8/layout/radial2"/>
    <dgm:cxn modelId="{EEF5B3CE-CA1C-4F07-9A70-3F3619775A10}" type="presParOf" srcId="{F0EF766E-0A60-4AE3-8942-43C27394795C}" destId="{12084BE5-2128-4E83-99FE-D45CD1310BB8}" srcOrd="8" destOrd="0" presId="urn:microsoft.com/office/officeart/2005/8/layout/radial2"/>
    <dgm:cxn modelId="{1575289B-F7A2-441D-8131-BA6E4218F2C0}" type="presParOf" srcId="{12084BE5-2128-4E83-99FE-D45CD1310BB8}" destId="{DCADDC5D-D3AB-4097-8A5D-45E24A10CF8F}" srcOrd="0" destOrd="0" presId="urn:microsoft.com/office/officeart/2005/8/layout/radial2"/>
    <dgm:cxn modelId="{45E2B463-DE7E-4B39-AD96-956FB49DA215}" type="presParOf" srcId="{12084BE5-2128-4E83-99FE-D45CD1310BB8}" destId="{58E9947C-EBED-4B7A-8AA2-92696B5329D4}" srcOrd="1" destOrd="0" presId="urn:microsoft.com/office/officeart/2005/8/layout/radial2"/>
    <dgm:cxn modelId="{3ED95D02-C443-458A-BE06-CCA42317807C}" type="presParOf" srcId="{F0EF766E-0A60-4AE3-8942-43C27394795C}" destId="{2270CE23-58C4-4C3D-88E4-9D239A3D6189}" srcOrd="9" destOrd="0" presId="urn:microsoft.com/office/officeart/2005/8/layout/radial2"/>
    <dgm:cxn modelId="{7C8F95B6-6492-4341-B148-28AE19BD4138}" type="presParOf" srcId="{F0EF766E-0A60-4AE3-8942-43C27394795C}" destId="{61CF3AD5-916C-42C3-8ED9-4974A22F5CD5}" srcOrd="10" destOrd="0" presId="urn:microsoft.com/office/officeart/2005/8/layout/radial2"/>
    <dgm:cxn modelId="{A85B2116-DA8F-4D89-AD56-7E24BE0240C1}" type="presParOf" srcId="{61CF3AD5-916C-42C3-8ED9-4974A22F5CD5}" destId="{F4F918E5-4FD6-4EBA-80B1-21AC14E4FE05}" srcOrd="0" destOrd="0" presId="urn:microsoft.com/office/officeart/2005/8/layout/radial2"/>
    <dgm:cxn modelId="{56A93995-8DA3-4EE7-94EA-C91E3830CCFE}" type="presParOf" srcId="{61CF3AD5-916C-42C3-8ED9-4974A22F5CD5}" destId="{0C169A08-4BEE-44C4-909C-137108A6A6EF}" srcOrd="1" destOrd="0" presId="urn:microsoft.com/office/officeart/2005/8/layout/radial2"/>
    <dgm:cxn modelId="{4BBF0650-1833-453A-815A-0B3E278B129B}" type="presParOf" srcId="{F0EF766E-0A60-4AE3-8942-43C27394795C}" destId="{BAB6001E-1953-46D0-AE71-A081CB77F15D}" srcOrd="11" destOrd="0" presId="urn:microsoft.com/office/officeart/2005/8/layout/radial2"/>
    <dgm:cxn modelId="{3ADBA496-F083-4294-8FD7-53D5E5A88AFB}" type="presParOf" srcId="{F0EF766E-0A60-4AE3-8942-43C27394795C}" destId="{FA413B75-910F-43BE-A89C-148425D14C4E}" srcOrd="12" destOrd="0" presId="urn:microsoft.com/office/officeart/2005/8/layout/radial2"/>
    <dgm:cxn modelId="{E4275C9A-C8FF-473D-B9BE-1569C02BFE94}" type="presParOf" srcId="{FA413B75-910F-43BE-A89C-148425D14C4E}" destId="{7351B964-256F-4D07-8A01-F3A6E43A53AE}" srcOrd="0" destOrd="0" presId="urn:microsoft.com/office/officeart/2005/8/layout/radial2"/>
    <dgm:cxn modelId="{BDD4DEDA-3322-4D22-80B5-E7D62AD7BB47}" type="presParOf" srcId="{FA413B75-910F-43BE-A89C-148425D14C4E}" destId="{F74358C8-6AF7-490E-82AC-5C499091B5E6}" srcOrd="1" destOrd="0" presId="urn:microsoft.com/office/officeart/2005/8/layout/radial2"/>
    <dgm:cxn modelId="{8827AF6C-43E0-47EE-AC21-403F605FBFB3}" type="presParOf" srcId="{F0EF766E-0A60-4AE3-8942-43C27394795C}" destId="{A425FE5C-F75A-4723-A9A8-158D8602AA01}" srcOrd="13" destOrd="0" presId="urn:microsoft.com/office/officeart/2005/8/layout/radial2"/>
    <dgm:cxn modelId="{8DB6F527-3C0C-4F6F-8F7D-07142A4CA789}" type="presParOf" srcId="{F0EF766E-0A60-4AE3-8942-43C27394795C}" destId="{F9F8F2FC-5DF1-4457-A8EF-76E23EA8A2E5}" srcOrd="14" destOrd="0" presId="urn:microsoft.com/office/officeart/2005/8/layout/radial2"/>
    <dgm:cxn modelId="{DBFC841D-C85C-49BB-8B94-FB4B4CECC559}" type="presParOf" srcId="{F9F8F2FC-5DF1-4457-A8EF-76E23EA8A2E5}" destId="{768FED9F-8D52-4BF7-8A58-F0B40B620934}" srcOrd="0" destOrd="0" presId="urn:microsoft.com/office/officeart/2005/8/layout/radial2"/>
    <dgm:cxn modelId="{C063096D-5BE1-4F55-BA42-76BC7327F7E2}" type="presParOf" srcId="{F9F8F2FC-5DF1-4457-A8EF-76E23EA8A2E5}" destId="{F685228C-67DE-4E68-898F-B358439481F9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351CB31-B894-4889-9205-2B05B965DDE3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9E16A826-9315-494A-94E9-35FB966823E6}">
      <dgm:prSet phldrT="[Texto]"/>
      <dgm:spPr/>
      <dgm:t>
        <a:bodyPr/>
        <a:lstStyle/>
        <a:p>
          <a:r>
            <a:rPr lang="es-ES" dirty="0">
              <a:latin typeface="Corbel" panose="020B0503020204020204" pitchFamily="34" charset="0"/>
            </a:rPr>
            <a:t>Proceso</a:t>
          </a:r>
        </a:p>
      </dgm:t>
    </dgm:pt>
    <dgm:pt modelId="{36400FBE-E046-421A-A997-121831614C41}" type="parTrans" cxnId="{D1C14744-1A58-4EF4-8BAF-CACAA46B477E}">
      <dgm:prSet/>
      <dgm:spPr/>
      <dgm:t>
        <a:bodyPr/>
        <a:lstStyle/>
        <a:p>
          <a:endParaRPr lang="es-ES">
            <a:latin typeface="Corbel" panose="020B0503020204020204" pitchFamily="34" charset="0"/>
          </a:endParaRPr>
        </a:p>
      </dgm:t>
    </dgm:pt>
    <dgm:pt modelId="{B87091D2-5E79-4A67-BD37-95FA45B68BDD}" type="sibTrans" cxnId="{D1C14744-1A58-4EF4-8BAF-CACAA46B477E}">
      <dgm:prSet/>
      <dgm:spPr/>
      <dgm:t>
        <a:bodyPr/>
        <a:lstStyle/>
        <a:p>
          <a:endParaRPr lang="es-ES">
            <a:latin typeface="Corbel" panose="020B0503020204020204" pitchFamily="34" charset="0"/>
          </a:endParaRPr>
        </a:p>
      </dgm:t>
    </dgm:pt>
    <dgm:pt modelId="{B3DE4DE2-F532-42C6-8FD5-EF0E995D0755}">
      <dgm:prSet phldrT="[Texto]" custT="1"/>
      <dgm:spPr/>
      <dgm:t>
        <a:bodyPr/>
        <a:lstStyle/>
        <a:p>
          <a:r>
            <a:rPr lang="es-ES" sz="3000" dirty="0">
              <a:solidFill>
                <a:schemeClr val="accent1"/>
              </a:solidFill>
              <a:latin typeface="Corbel" panose="020B0503020204020204" pitchFamily="34" charset="0"/>
            </a:rPr>
            <a:t>Integral</a:t>
          </a:r>
        </a:p>
      </dgm:t>
    </dgm:pt>
    <dgm:pt modelId="{D0200E26-99D9-4BC0-A2C4-2C9A8113C0ED}" type="parTrans" cxnId="{6DC767A6-8A8E-46D0-9256-2EA5FE8DF2D6}">
      <dgm:prSet/>
      <dgm:spPr/>
      <dgm:t>
        <a:bodyPr/>
        <a:lstStyle/>
        <a:p>
          <a:endParaRPr lang="es-ES">
            <a:latin typeface="Corbel" panose="020B0503020204020204" pitchFamily="34" charset="0"/>
          </a:endParaRPr>
        </a:p>
      </dgm:t>
    </dgm:pt>
    <dgm:pt modelId="{ACD80B69-F4A5-45A1-8C39-0C0BF0E1AE12}" type="sibTrans" cxnId="{6DC767A6-8A8E-46D0-9256-2EA5FE8DF2D6}">
      <dgm:prSet/>
      <dgm:spPr/>
      <dgm:t>
        <a:bodyPr/>
        <a:lstStyle/>
        <a:p>
          <a:endParaRPr lang="es-ES">
            <a:latin typeface="Corbel" panose="020B0503020204020204" pitchFamily="34" charset="0"/>
          </a:endParaRPr>
        </a:p>
      </dgm:t>
    </dgm:pt>
    <dgm:pt modelId="{8DE3436B-F295-4BA3-884E-B0FD767DDBAF}">
      <dgm:prSet phldrT="[Texto]" custT="1"/>
      <dgm:spPr/>
      <dgm:t>
        <a:bodyPr/>
        <a:lstStyle/>
        <a:p>
          <a:r>
            <a:rPr lang="es-ES" sz="3000" dirty="0">
              <a:solidFill>
                <a:schemeClr val="accent1"/>
              </a:solidFill>
              <a:latin typeface="Corbel" panose="020B0503020204020204" pitchFamily="34" charset="0"/>
            </a:rPr>
            <a:t>Sostenible</a:t>
          </a:r>
        </a:p>
      </dgm:t>
    </dgm:pt>
    <dgm:pt modelId="{5B9A754E-72A5-494A-9BFC-7DCF18276F24}" type="parTrans" cxnId="{C406142C-B057-4873-BAE1-F997EB75E949}">
      <dgm:prSet/>
      <dgm:spPr/>
      <dgm:t>
        <a:bodyPr/>
        <a:lstStyle/>
        <a:p>
          <a:endParaRPr lang="es-ES">
            <a:latin typeface="Corbel" panose="020B0503020204020204" pitchFamily="34" charset="0"/>
          </a:endParaRPr>
        </a:p>
      </dgm:t>
    </dgm:pt>
    <dgm:pt modelId="{414DF0E9-FC4A-463B-919F-C74462C1EBE4}" type="sibTrans" cxnId="{C406142C-B057-4873-BAE1-F997EB75E949}">
      <dgm:prSet/>
      <dgm:spPr/>
      <dgm:t>
        <a:bodyPr/>
        <a:lstStyle/>
        <a:p>
          <a:endParaRPr lang="es-ES">
            <a:latin typeface="Corbel" panose="020B0503020204020204" pitchFamily="34" charset="0"/>
          </a:endParaRPr>
        </a:p>
      </dgm:t>
    </dgm:pt>
    <dgm:pt modelId="{A7EED054-72BF-4627-AA43-97E629C8B1EE}">
      <dgm:prSet phldrT="[Texto]" custT="1"/>
      <dgm:spPr/>
      <dgm:t>
        <a:bodyPr/>
        <a:lstStyle/>
        <a:p>
          <a:r>
            <a:rPr lang="es-ES" sz="3000" dirty="0">
              <a:solidFill>
                <a:schemeClr val="accent1"/>
              </a:solidFill>
              <a:latin typeface="Corbel" panose="020B0503020204020204" pitchFamily="34" charset="0"/>
            </a:rPr>
            <a:t>Transitorio</a:t>
          </a:r>
        </a:p>
      </dgm:t>
    </dgm:pt>
    <dgm:pt modelId="{0D9FAD43-0D27-4262-A546-07C323AFA376}" type="parTrans" cxnId="{0A39E8D8-DA9B-4171-AA8E-BD95A9067DEB}">
      <dgm:prSet/>
      <dgm:spPr/>
      <dgm:t>
        <a:bodyPr/>
        <a:lstStyle/>
        <a:p>
          <a:endParaRPr lang="es-ES">
            <a:latin typeface="Corbel" panose="020B0503020204020204" pitchFamily="34" charset="0"/>
          </a:endParaRPr>
        </a:p>
      </dgm:t>
    </dgm:pt>
    <dgm:pt modelId="{73DAF286-7612-4FBC-8297-9D663A133F50}" type="sibTrans" cxnId="{0A39E8D8-DA9B-4171-AA8E-BD95A9067DEB}">
      <dgm:prSet/>
      <dgm:spPr/>
      <dgm:t>
        <a:bodyPr/>
        <a:lstStyle/>
        <a:p>
          <a:endParaRPr lang="es-ES">
            <a:latin typeface="Corbel" panose="020B0503020204020204" pitchFamily="34" charset="0"/>
          </a:endParaRPr>
        </a:p>
      </dgm:t>
    </dgm:pt>
    <dgm:pt modelId="{1622CAD5-31CE-4C03-8A5A-49E892E237D6}" type="pres">
      <dgm:prSet presAssocID="{9351CB31-B894-4889-9205-2B05B965DDE3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es-ES"/>
        </a:p>
      </dgm:t>
    </dgm:pt>
    <dgm:pt modelId="{C9E7A9B2-CA3D-47D8-B94E-B37E7E0ABCB5}" type="pres">
      <dgm:prSet presAssocID="{9E16A826-9315-494A-94E9-35FB966823E6}" presName="thickLine" presStyleLbl="alignNode1" presStyleIdx="0" presStyleCnt="1"/>
      <dgm:spPr/>
    </dgm:pt>
    <dgm:pt modelId="{A935ACCA-FA7B-47BE-BBCC-FD9896929A37}" type="pres">
      <dgm:prSet presAssocID="{9E16A826-9315-494A-94E9-35FB966823E6}" presName="horz1" presStyleCnt="0"/>
      <dgm:spPr/>
    </dgm:pt>
    <dgm:pt modelId="{D983DBCE-C7C4-4067-80E0-3A342F605A0E}" type="pres">
      <dgm:prSet presAssocID="{9E16A826-9315-494A-94E9-35FB966823E6}" presName="tx1" presStyleLbl="revTx" presStyleIdx="0" presStyleCnt="4"/>
      <dgm:spPr/>
      <dgm:t>
        <a:bodyPr/>
        <a:lstStyle/>
        <a:p>
          <a:endParaRPr lang="es-ES"/>
        </a:p>
      </dgm:t>
    </dgm:pt>
    <dgm:pt modelId="{40BB5AE6-323F-47F1-8454-ABE3B9883E13}" type="pres">
      <dgm:prSet presAssocID="{9E16A826-9315-494A-94E9-35FB966823E6}" presName="vert1" presStyleCnt="0"/>
      <dgm:spPr/>
    </dgm:pt>
    <dgm:pt modelId="{16BCCA19-20BD-40D5-AA18-B5F0C4CEC71D}" type="pres">
      <dgm:prSet presAssocID="{B3DE4DE2-F532-42C6-8FD5-EF0E995D0755}" presName="vertSpace2a" presStyleCnt="0"/>
      <dgm:spPr/>
    </dgm:pt>
    <dgm:pt modelId="{5B10AC1B-4C23-4DEA-BB3E-3137AC3E409A}" type="pres">
      <dgm:prSet presAssocID="{B3DE4DE2-F532-42C6-8FD5-EF0E995D0755}" presName="horz2" presStyleCnt="0"/>
      <dgm:spPr/>
    </dgm:pt>
    <dgm:pt modelId="{3566DC39-5B5C-4E27-A8BC-DD6755951A5C}" type="pres">
      <dgm:prSet presAssocID="{B3DE4DE2-F532-42C6-8FD5-EF0E995D0755}" presName="horzSpace2" presStyleCnt="0"/>
      <dgm:spPr/>
    </dgm:pt>
    <dgm:pt modelId="{8D9F1D6F-0038-4817-8A28-3D8B686ACF4C}" type="pres">
      <dgm:prSet presAssocID="{B3DE4DE2-F532-42C6-8FD5-EF0E995D0755}" presName="tx2" presStyleLbl="revTx" presStyleIdx="1" presStyleCnt="4"/>
      <dgm:spPr/>
      <dgm:t>
        <a:bodyPr/>
        <a:lstStyle/>
        <a:p>
          <a:endParaRPr lang="es-ES"/>
        </a:p>
      </dgm:t>
    </dgm:pt>
    <dgm:pt modelId="{3517C5C3-D56C-444A-B427-8F7E122A5AEE}" type="pres">
      <dgm:prSet presAssocID="{B3DE4DE2-F532-42C6-8FD5-EF0E995D0755}" presName="vert2" presStyleCnt="0"/>
      <dgm:spPr/>
    </dgm:pt>
    <dgm:pt modelId="{49E4FB5A-23D5-4E27-AD32-F8282B1634A6}" type="pres">
      <dgm:prSet presAssocID="{B3DE4DE2-F532-42C6-8FD5-EF0E995D0755}" presName="thinLine2b" presStyleLbl="callout" presStyleIdx="0" presStyleCnt="3"/>
      <dgm:spPr/>
    </dgm:pt>
    <dgm:pt modelId="{B5CFCCFE-08F0-4C77-BD9D-2EDB634AA8D5}" type="pres">
      <dgm:prSet presAssocID="{B3DE4DE2-F532-42C6-8FD5-EF0E995D0755}" presName="vertSpace2b" presStyleCnt="0"/>
      <dgm:spPr/>
    </dgm:pt>
    <dgm:pt modelId="{5672B332-99C2-4BA4-B0B3-86361D440FB5}" type="pres">
      <dgm:prSet presAssocID="{8DE3436B-F295-4BA3-884E-B0FD767DDBAF}" presName="horz2" presStyleCnt="0"/>
      <dgm:spPr/>
    </dgm:pt>
    <dgm:pt modelId="{CF4560F4-53E8-415D-8FC2-5B4421DE5752}" type="pres">
      <dgm:prSet presAssocID="{8DE3436B-F295-4BA3-884E-B0FD767DDBAF}" presName="horzSpace2" presStyleCnt="0"/>
      <dgm:spPr/>
    </dgm:pt>
    <dgm:pt modelId="{A492CAD4-BC74-4979-93AD-1C150273ACA8}" type="pres">
      <dgm:prSet presAssocID="{8DE3436B-F295-4BA3-884E-B0FD767DDBAF}" presName="tx2" presStyleLbl="revTx" presStyleIdx="2" presStyleCnt="4"/>
      <dgm:spPr/>
      <dgm:t>
        <a:bodyPr/>
        <a:lstStyle/>
        <a:p>
          <a:endParaRPr lang="es-ES"/>
        </a:p>
      </dgm:t>
    </dgm:pt>
    <dgm:pt modelId="{2EB88135-A591-4816-A909-DCCAD9F13D08}" type="pres">
      <dgm:prSet presAssocID="{8DE3436B-F295-4BA3-884E-B0FD767DDBAF}" presName="vert2" presStyleCnt="0"/>
      <dgm:spPr/>
    </dgm:pt>
    <dgm:pt modelId="{D7058011-5A6B-46EA-99D3-AF1FA5625F93}" type="pres">
      <dgm:prSet presAssocID="{8DE3436B-F295-4BA3-884E-B0FD767DDBAF}" presName="thinLine2b" presStyleLbl="callout" presStyleIdx="1" presStyleCnt="3"/>
      <dgm:spPr/>
    </dgm:pt>
    <dgm:pt modelId="{4B057A19-2DCD-4826-99CE-354843A0D69E}" type="pres">
      <dgm:prSet presAssocID="{8DE3436B-F295-4BA3-884E-B0FD767DDBAF}" presName="vertSpace2b" presStyleCnt="0"/>
      <dgm:spPr/>
    </dgm:pt>
    <dgm:pt modelId="{8902F5CA-43D3-4791-9BC4-80815AEE7FB1}" type="pres">
      <dgm:prSet presAssocID="{A7EED054-72BF-4627-AA43-97E629C8B1EE}" presName="horz2" presStyleCnt="0"/>
      <dgm:spPr/>
    </dgm:pt>
    <dgm:pt modelId="{58CB8923-5576-4027-902E-93AE2FD1D77B}" type="pres">
      <dgm:prSet presAssocID="{A7EED054-72BF-4627-AA43-97E629C8B1EE}" presName="horzSpace2" presStyleCnt="0"/>
      <dgm:spPr/>
    </dgm:pt>
    <dgm:pt modelId="{B1F017B0-D43D-4D1D-BA4E-70674FB75659}" type="pres">
      <dgm:prSet presAssocID="{A7EED054-72BF-4627-AA43-97E629C8B1EE}" presName="tx2" presStyleLbl="revTx" presStyleIdx="3" presStyleCnt="4"/>
      <dgm:spPr/>
      <dgm:t>
        <a:bodyPr/>
        <a:lstStyle/>
        <a:p>
          <a:endParaRPr lang="es-ES"/>
        </a:p>
      </dgm:t>
    </dgm:pt>
    <dgm:pt modelId="{A8B54BAF-9EEB-4058-9C46-3639F7E80558}" type="pres">
      <dgm:prSet presAssocID="{A7EED054-72BF-4627-AA43-97E629C8B1EE}" presName="vert2" presStyleCnt="0"/>
      <dgm:spPr/>
    </dgm:pt>
    <dgm:pt modelId="{07405EB6-D06D-4120-9561-A726AFD63C8A}" type="pres">
      <dgm:prSet presAssocID="{A7EED054-72BF-4627-AA43-97E629C8B1EE}" presName="thinLine2b" presStyleLbl="callout" presStyleIdx="2" presStyleCnt="3"/>
      <dgm:spPr/>
    </dgm:pt>
    <dgm:pt modelId="{90A05EEC-4362-4BB5-A13D-38C054730495}" type="pres">
      <dgm:prSet presAssocID="{A7EED054-72BF-4627-AA43-97E629C8B1EE}" presName="vertSpace2b" presStyleCnt="0"/>
      <dgm:spPr/>
    </dgm:pt>
  </dgm:ptLst>
  <dgm:cxnLst>
    <dgm:cxn modelId="{C406142C-B057-4873-BAE1-F997EB75E949}" srcId="{9E16A826-9315-494A-94E9-35FB966823E6}" destId="{8DE3436B-F295-4BA3-884E-B0FD767DDBAF}" srcOrd="1" destOrd="0" parTransId="{5B9A754E-72A5-494A-9BFC-7DCF18276F24}" sibTransId="{414DF0E9-FC4A-463B-919F-C74462C1EBE4}"/>
    <dgm:cxn modelId="{22EAAEFC-1B7F-4897-81ED-767603E8A6E8}" type="presOf" srcId="{B3DE4DE2-F532-42C6-8FD5-EF0E995D0755}" destId="{8D9F1D6F-0038-4817-8A28-3D8B686ACF4C}" srcOrd="0" destOrd="0" presId="urn:microsoft.com/office/officeart/2008/layout/LinedList"/>
    <dgm:cxn modelId="{6DC767A6-8A8E-46D0-9256-2EA5FE8DF2D6}" srcId="{9E16A826-9315-494A-94E9-35FB966823E6}" destId="{B3DE4DE2-F532-42C6-8FD5-EF0E995D0755}" srcOrd="0" destOrd="0" parTransId="{D0200E26-99D9-4BC0-A2C4-2C9A8113C0ED}" sibTransId="{ACD80B69-F4A5-45A1-8C39-0C0BF0E1AE12}"/>
    <dgm:cxn modelId="{D1C14744-1A58-4EF4-8BAF-CACAA46B477E}" srcId="{9351CB31-B894-4889-9205-2B05B965DDE3}" destId="{9E16A826-9315-494A-94E9-35FB966823E6}" srcOrd="0" destOrd="0" parTransId="{36400FBE-E046-421A-A997-121831614C41}" sibTransId="{B87091D2-5E79-4A67-BD37-95FA45B68BDD}"/>
    <dgm:cxn modelId="{2340CC73-2309-4F59-A553-E36E17796597}" type="presOf" srcId="{8DE3436B-F295-4BA3-884E-B0FD767DDBAF}" destId="{A492CAD4-BC74-4979-93AD-1C150273ACA8}" srcOrd="0" destOrd="0" presId="urn:microsoft.com/office/officeart/2008/layout/LinedList"/>
    <dgm:cxn modelId="{0A39E8D8-DA9B-4171-AA8E-BD95A9067DEB}" srcId="{9E16A826-9315-494A-94E9-35FB966823E6}" destId="{A7EED054-72BF-4627-AA43-97E629C8B1EE}" srcOrd="2" destOrd="0" parTransId="{0D9FAD43-0D27-4262-A546-07C323AFA376}" sibTransId="{73DAF286-7612-4FBC-8297-9D663A133F50}"/>
    <dgm:cxn modelId="{78D19A23-FC42-4E58-90EC-2F3DC78132D4}" type="presOf" srcId="{9351CB31-B894-4889-9205-2B05B965DDE3}" destId="{1622CAD5-31CE-4C03-8A5A-49E892E237D6}" srcOrd="0" destOrd="0" presId="urn:microsoft.com/office/officeart/2008/layout/LinedList"/>
    <dgm:cxn modelId="{FEB899D8-1870-4E51-ABF4-851644513A9F}" type="presOf" srcId="{9E16A826-9315-494A-94E9-35FB966823E6}" destId="{D983DBCE-C7C4-4067-80E0-3A342F605A0E}" srcOrd="0" destOrd="0" presId="urn:microsoft.com/office/officeart/2008/layout/LinedList"/>
    <dgm:cxn modelId="{9BFE7543-B8EF-48D2-9FB3-DC982D254300}" type="presOf" srcId="{A7EED054-72BF-4627-AA43-97E629C8B1EE}" destId="{B1F017B0-D43D-4D1D-BA4E-70674FB75659}" srcOrd="0" destOrd="0" presId="urn:microsoft.com/office/officeart/2008/layout/LinedList"/>
    <dgm:cxn modelId="{BC9E54CD-BD97-44B1-8B52-EE9444575212}" type="presParOf" srcId="{1622CAD5-31CE-4C03-8A5A-49E892E237D6}" destId="{C9E7A9B2-CA3D-47D8-B94E-B37E7E0ABCB5}" srcOrd="0" destOrd="0" presId="urn:microsoft.com/office/officeart/2008/layout/LinedList"/>
    <dgm:cxn modelId="{2779B695-948F-4D12-8016-1B6DEB1DE92B}" type="presParOf" srcId="{1622CAD5-31CE-4C03-8A5A-49E892E237D6}" destId="{A935ACCA-FA7B-47BE-BBCC-FD9896929A37}" srcOrd="1" destOrd="0" presId="urn:microsoft.com/office/officeart/2008/layout/LinedList"/>
    <dgm:cxn modelId="{0A749F85-CC2D-4A2D-B1DA-D7C352FC5C07}" type="presParOf" srcId="{A935ACCA-FA7B-47BE-BBCC-FD9896929A37}" destId="{D983DBCE-C7C4-4067-80E0-3A342F605A0E}" srcOrd="0" destOrd="0" presId="urn:microsoft.com/office/officeart/2008/layout/LinedList"/>
    <dgm:cxn modelId="{00301EE5-FD05-4460-9496-E65A33339532}" type="presParOf" srcId="{A935ACCA-FA7B-47BE-BBCC-FD9896929A37}" destId="{40BB5AE6-323F-47F1-8454-ABE3B9883E13}" srcOrd="1" destOrd="0" presId="urn:microsoft.com/office/officeart/2008/layout/LinedList"/>
    <dgm:cxn modelId="{13DFEC8D-E416-4FB4-A25D-E54927F809CF}" type="presParOf" srcId="{40BB5AE6-323F-47F1-8454-ABE3B9883E13}" destId="{16BCCA19-20BD-40D5-AA18-B5F0C4CEC71D}" srcOrd="0" destOrd="0" presId="urn:microsoft.com/office/officeart/2008/layout/LinedList"/>
    <dgm:cxn modelId="{171B3389-9F68-41FB-9B9E-9D944ACBC1A1}" type="presParOf" srcId="{40BB5AE6-323F-47F1-8454-ABE3B9883E13}" destId="{5B10AC1B-4C23-4DEA-BB3E-3137AC3E409A}" srcOrd="1" destOrd="0" presId="urn:microsoft.com/office/officeart/2008/layout/LinedList"/>
    <dgm:cxn modelId="{BDCAE943-6BB3-4457-94B8-7CF8D55884C2}" type="presParOf" srcId="{5B10AC1B-4C23-4DEA-BB3E-3137AC3E409A}" destId="{3566DC39-5B5C-4E27-A8BC-DD6755951A5C}" srcOrd="0" destOrd="0" presId="urn:microsoft.com/office/officeart/2008/layout/LinedList"/>
    <dgm:cxn modelId="{1779C787-7A3B-4367-A6DA-F53705771AB0}" type="presParOf" srcId="{5B10AC1B-4C23-4DEA-BB3E-3137AC3E409A}" destId="{8D9F1D6F-0038-4817-8A28-3D8B686ACF4C}" srcOrd="1" destOrd="0" presId="urn:microsoft.com/office/officeart/2008/layout/LinedList"/>
    <dgm:cxn modelId="{6809466A-8AEA-41C9-A984-09E6EA8798F8}" type="presParOf" srcId="{5B10AC1B-4C23-4DEA-BB3E-3137AC3E409A}" destId="{3517C5C3-D56C-444A-B427-8F7E122A5AEE}" srcOrd="2" destOrd="0" presId="urn:microsoft.com/office/officeart/2008/layout/LinedList"/>
    <dgm:cxn modelId="{86BF441C-5ED1-46EF-88A5-CC402405287A}" type="presParOf" srcId="{40BB5AE6-323F-47F1-8454-ABE3B9883E13}" destId="{49E4FB5A-23D5-4E27-AD32-F8282B1634A6}" srcOrd="2" destOrd="0" presId="urn:microsoft.com/office/officeart/2008/layout/LinedList"/>
    <dgm:cxn modelId="{BEA99CD6-0E52-4AAF-A935-FC79E80A1A1D}" type="presParOf" srcId="{40BB5AE6-323F-47F1-8454-ABE3B9883E13}" destId="{B5CFCCFE-08F0-4C77-BD9D-2EDB634AA8D5}" srcOrd="3" destOrd="0" presId="urn:microsoft.com/office/officeart/2008/layout/LinedList"/>
    <dgm:cxn modelId="{C9D7F953-60FB-4EEF-939F-32374BDF4386}" type="presParOf" srcId="{40BB5AE6-323F-47F1-8454-ABE3B9883E13}" destId="{5672B332-99C2-4BA4-B0B3-86361D440FB5}" srcOrd="4" destOrd="0" presId="urn:microsoft.com/office/officeart/2008/layout/LinedList"/>
    <dgm:cxn modelId="{F454774F-0DA2-4B98-956A-5EDF785DE8AB}" type="presParOf" srcId="{5672B332-99C2-4BA4-B0B3-86361D440FB5}" destId="{CF4560F4-53E8-415D-8FC2-5B4421DE5752}" srcOrd="0" destOrd="0" presId="urn:microsoft.com/office/officeart/2008/layout/LinedList"/>
    <dgm:cxn modelId="{1CD33FB7-5F94-4568-B9DD-A1D7B2C1D740}" type="presParOf" srcId="{5672B332-99C2-4BA4-B0B3-86361D440FB5}" destId="{A492CAD4-BC74-4979-93AD-1C150273ACA8}" srcOrd="1" destOrd="0" presId="urn:microsoft.com/office/officeart/2008/layout/LinedList"/>
    <dgm:cxn modelId="{1F00D70C-82B0-4232-AE0C-5950D299B3D7}" type="presParOf" srcId="{5672B332-99C2-4BA4-B0B3-86361D440FB5}" destId="{2EB88135-A591-4816-A909-DCCAD9F13D08}" srcOrd="2" destOrd="0" presId="urn:microsoft.com/office/officeart/2008/layout/LinedList"/>
    <dgm:cxn modelId="{3E79034E-7F59-4C9E-9081-ADFD09E29C5D}" type="presParOf" srcId="{40BB5AE6-323F-47F1-8454-ABE3B9883E13}" destId="{D7058011-5A6B-46EA-99D3-AF1FA5625F93}" srcOrd="5" destOrd="0" presId="urn:microsoft.com/office/officeart/2008/layout/LinedList"/>
    <dgm:cxn modelId="{F8A76E3E-EFB7-4D81-A1D8-D896B0B84F33}" type="presParOf" srcId="{40BB5AE6-323F-47F1-8454-ABE3B9883E13}" destId="{4B057A19-2DCD-4826-99CE-354843A0D69E}" srcOrd="6" destOrd="0" presId="urn:microsoft.com/office/officeart/2008/layout/LinedList"/>
    <dgm:cxn modelId="{0BFAF5BE-33B5-4FDB-BF39-6B953A597DCA}" type="presParOf" srcId="{40BB5AE6-323F-47F1-8454-ABE3B9883E13}" destId="{8902F5CA-43D3-4791-9BC4-80815AEE7FB1}" srcOrd="7" destOrd="0" presId="urn:microsoft.com/office/officeart/2008/layout/LinedList"/>
    <dgm:cxn modelId="{54D9A336-2A1F-460C-B7B1-86046B42C828}" type="presParOf" srcId="{8902F5CA-43D3-4791-9BC4-80815AEE7FB1}" destId="{58CB8923-5576-4027-902E-93AE2FD1D77B}" srcOrd="0" destOrd="0" presId="urn:microsoft.com/office/officeart/2008/layout/LinedList"/>
    <dgm:cxn modelId="{0E5876E8-F47C-4E4E-BFAA-E110F0952F00}" type="presParOf" srcId="{8902F5CA-43D3-4791-9BC4-80815AEE7FB1}" destId="{B1F017B0-D43D-4D1D-BA4E-70674FB75659}" srcOrd="1" destOrd="0" presId="urn:microsoft.com/office/officeart/2008/layout/LinedList"/>
    <dgm:cxn modelId="{D810AA4D-98CF-4B3D-83AD-772A7295A715}" type="presParOf" srcId="{8902F5CA-43D3-4791-9BC4-80815AEE7FB1}" destId="{A8B54BAF-9EEB-4058-9C46-3639F7E80558}" srcOrd="2" destOrd="0" presId="urn:microsoft.com/office/officeart/2008/layout/LinedList"/>
    <dgm:cxn modelId="{91D326CB-0EB8-4E0B-AA70-BD99CFB776A1}" type="presParOf" srcId="{40BB5AE6-323F-47F1-8454-ABE3B9883E13}" destId="{07405EB6-D06D-4120-9561-A726AFD63C8A}" srcOrd="8" destOrd="0" presId="urn:microsoft.com/office/officeart/2008/layout/LinedList"/>
    <dgm:cxn modelId="{B3B6024B-690A-4BF7-8767-3C8282C235CE}" type="presParOf" srcId="{40BB5AE6-323F-47F1-8454-ABE3B9883E13}" destId="{90A05EEC-4362-4BB5-A13D-38C054730495}" srcOrd="9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345D4EF-64E2-4CBE-84AF-A25C2CC84353}">
      <dsp:nvSpPr>
        <dsp:cNvPr id="0" name=""/>
        <dsp:cNvSpPr/>
      </dsp:nvSpPr>
      <dsp:spPr>
        <a:xfrm>
          <a:off x="0" y="1544700"/>
          <a:ext cx="10091928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0E0EADE-EF66-44D5-B24E-AB7925A63683}">
      <dsp:nvSpPr>
        <dsp:cNvPr id="0" name=""/>
        <dsp:cNvSpPr/>
      </dsp:nvSpPr>
      <dsp:spPr>
        <a:xfrm>
          <a:off x="504596" y="1249499"/>
          <a:ext cx="7064349" cy="590400"/>
        </a:xfrm>
        <a:prstGeom prst="roundRect">
          <a:avLst/>
        </a:prstGeom>
        <a:solidFill>
          <a:schemeClr val="lt1"/>
        </a:solidFill>
        <a:ln w="1270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267016" tIns="0" rIns="267016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kern="1200" dirty="0">
              <a:solidFill>
                <a:srgbClr val="FF9300"/>
              </a:solidFill>
              <a:latin typeface="Corbel" panose="020B0503020204020204" pitchFamily="34" charset="0"/>
            </a:rPr>
            <a:t>1</a:t>
          </a:r>
          <a:r>
            <a:rPr lang="es-ES" sz="2000" kern="1200" dirty="0">
              <a:latin typeface="Corbel" panose="020B0503020204020204" pitchFamily="34" charset="0"/>
            </a:rPr>
            <a:t>. </a:t>
          </a:r>
          <a:r>
            <a:rPr lang="es-ES" sz="2000" kern="1200" dirty="0">
              <a:solidFill>
                <a:schemeClr val="accent4">
                  <a:lumMod val="75000"/>
                </a:schemeClr>
              </a:solidFill>
              <a:latin typeface="Corbel" panose="020B0503020204020204" pitchFamily="34" charset="0"/>
            </a:rPr>
            <a:t>Generalidades Acuerdo de Paz</a:t>
          </a:r>
        </a:p>
      </dsp:txBody>
      <dsp:txXfrm>
        <a:off x="533417" y="1278320"/>
        <a:ext cx="7006707" cy="532758"/>
      </dsp:txXfrm>
    </dsp:sp>
    <dsp:sp modelId="{0CBC9FB0-03C3-4DC6-A608-222F9DA246C7}">
      <dsp:nvSpPr>
        <dsp:cNvPr id="0" name=""/>
        <dsp:cNvSpPr/>
      </dsp:nvSpPr>
      <dsp:spPr>
        <a:xfrm>
          <a:off x="0" y="2451900"/>
          <a:ext cx="10091928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82B6505-1020-4C10-B743-2DF3DB86FDA7}">
      <dsp:nvSpPr>
        <dsp:cNvPr id="0" name=""/>
        <dsp:cNvSpPr/>
      </dsp:nvSpPr>
      <dsp:spPr>
        <a:xfrm>
          <a:off x="504596" y="2156700"/>
          <a:ext cx="7064349" cy="590400"/>
        </a:xfrm>
        <a:prstGeom prst="roundRect">
          <a:avLst/>
        </a:prstGeom>
        <a:solidFill>
          <a:schemeClr val="lt1"/>
        </a:solidFill>
        <a:ln w="1270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267016" tIns="0" rIns="267016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b="1" kern="1200" dirty="0">
              <a:solidFill>
                <a:srgbClr val="FF9300"/>
              </a:solidFill>
            </a:rPr>
            <a:t>2</a:t>
          </a:r>
          <a:r>
            <a:rPr lang="es-ES" sz="2000" b="1" kern="1200" dirty="0">
              <a:solidFill>
                <a:srgbClr val="FF9300"/>
              </a:solidFill>
              <a:latin typeface="Corbel" panose="020B0503020204020204" pitchFamily="34" charset="0"/>
            </a:rPr>
            <a:t>. </a:t>
          </a:r>
          <a:r>
            <a:rPr lang="es-ES" sz="2000" kern="1200" dirty="0">
              <a:solidFill>
                <a:schemeClr val="accent4">
                  <a:lumMod val="75000"/>
                </a:schemeClr>
              </a:solidFill>
              <a:latin typeface="Corbel" panose="020B0503020204020204" pitchFamily="34" charset="0"/>
            </a:rPr>
            <a:t>Puntos del A.F. relacionados con la Reincorporación</a:t>
          </a:r>
        </a:p>
      </dsp:txBody>
      <dsp:txXfrm>
        <a:off x="533417" y="2185521"/>
        <a:ext cx="7006707" cy="532758"/>
      </dsp:txXfrm>
    </dsp:sp>
    <dsp:sp modelId="{F3263381-F7ED-4F05-AACE-AA4605F4F3D9}">
      <dsp:nvSpPr>
        <dsp:cNvPr id="0" name=""/>
        <dsp:cNvSpPr/>
      </dsp:nvSpPr>
      <dsp:spPr>
        <a:xfrm>
          <a:off x="0" y="3359100"/>
          <a:ext cx="10091928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F096B11-0FA1-4B46-BA08-5FA4ADD91F8A}">
      <dsp:nvSpPr>
        <dsp:cNvPr id="0" name=""/>
        <dsp:cNvSpPr/>
      </dsp:nvSpPr>
      <dsp:spPr>
        <a:xfrm>
          <a:off x="504596" y="3063900"/>
          <a:ext cx="7064349" cy="590400"/>
        </a:xfrm>
        <a:prstGeom prst="roundRect">
          <a:avLst/>
        </a:prstGeom>
        <a:solidFill>
          <a:schemeClr val="lt1"/>
        </a:solidFill>
        <a:ln w="1270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267016" tIns="0" rIns="267016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b="1" kern="1200" dirty="0">
              <a:solidFill>
                <a:srgbClr val="FF9300"/>
              </a:solidFill>
              <a:latin typeface="Corbel" panose="020B0503020204020204" pitchFamily="34" charset="0"/>
            </a:rPr>
            <a:t>4. </a:t>
          </a:r>
          <a:r>
            <a:rPr lang="es-ES" sz="2000" kern="1200" dirty="0">
              <a:solidFill>
                <a:schemeClr val="accent4">
                  <a:lumMod val="75000"/>
                </a:schemeClr>
              </a:solidFill>
              <a:latin typeface="Corbel" panose="020B0503020204020204" pitchFamily="34" charset="0"/>
            </a:rPr>
            <a:t>Educación en la Reincorporación</a:t>
          </a:r>
        </a:p>
      </dsp:txBody>
      <dsp:txXfrm>
        <a:off x="533417" y="3092721"/>
        <a:ext cx="7006707" cy="532758"/>
      </dsp:txXfrm>
    </dsp:sp>
    <dsp:sp modelId="{D02048BB-A366-4E17-9570-6C761BE469D0}">
      <dsp:nvSpPr>
        <dsp:cNvPr id="0" name=""/>
        <dsp:cNvSpPr/>
      </dsp:nvSpPr>
      <dsp:spPr>
        <a:xfrm>
          <a:off x="0" y="4266300"/>
          <a:ext cx="10091928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0694C3E-9B91-4072-A347-8D0B3F21E211}">
      <dsp:nvSpPr>
        <dsp:cNvPr id="0" name=""/>
        <dsp:cNvSpPr/>
      </dsp:nvSpPr>
      <dsp:spPr>
        <a:xfrm>
          <a:off x="504596" y="3971100"/>
          <a:ext cx="7064349" cy="590400"/>
        </a:xfrm>
        <a:prstGeom prst="roundRect">
          <a:avLst/>
        </a:prstGeom>
        <a:solidFill>
          <a:schemeClr val="lt1"/>
        </a:solidFill>
        <a:ln w="1270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267016" tIns="0" rIns="267016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b="1" kern="1200" dirty="0">
              <a:solidFill>
                <a:srgbClr val="FF9300"/>
              </a:solidFill>
              <a:latin typeface="Corbel" panose="020B0503020204020204" pitchFamily="34" charset="0"/>
            </a:rPr>
            <a:t>5.</a:t>
          </a:r>
          <a:r>
            <a:rPr lang="es-ES" sz="2000" kern="1200" dirty="0">
              <a:solidFill>
                <a:schemeClr val="accent4">
                  <a:lumMod val="75000"/>
                </a:schemeClr>
              </a:solidFill>
              <a:latin typeface="Corbel" panose="020B0503020204020204" pitchFamily="34" charset="0"/>
            </a:rPr>
            <a:t>Reincorporación comunitaria – Prevención Estigmatización</a:t>
          </a:r>
        </a:p>
      </dsp:txBody>
      <dsp:txXfrm>
        <a:off x="533417" y="3999921"/>
        <a:ext cx="7006707" cy="53275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E15B4B-A57E-45BE-86DA-A8017415E771}">
      <dsp:nvSpPr>
        <dsp:cNvPr id="0" name=""/>
        <dsp:cNvSpPr/>
      </dsp:nvSpPr>
      <dsp:spPr>
        <a:xfrm>
          <a:off x="3758031" y="1340064"/>
          <a:ext cx="3106381" cy="3106381"/>
        </a:xfrm>
        <a:prstGeom prst="ellipse">
          <a:avLst/>
        </a:prstGeom>
        <a:gradFill rotWithShape="0">
          <a:gsLst>
            <a:gs pos="0">
              <a:schemeClr val="accent4">
                <a:alpha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alpha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alpha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3100" b="0" kern="1200" dirty="0">
            <a:latin typeface="Corbel" panose="020B0503020204020204" pitchFamily="34" charset="0"/>
          </a:endParaRPr>
        </a:p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3100" b="1" kern="1200" dirty="0">
              <a:latin typeface="Corbel" panose="020B0503020204020204" pitchFamily="34" charset="0"/>
            </a:rPr>
            <a:t>Acuerdo de Paz</a:t>
          </a:r>
        </a:p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3100" b="0" kern="1200" dirty="0">
            <a:latin typeface="Corbel" panose="020B0503020204020204" pitchFamily="34" charset="0"/>
          </a:endParaRPr>
        </a:p>
      </dsp:txBody>
      <dsp:txXfrm>
        <a:off x="4212950" y="1794983"/>
        <a:ext cx="2196543" cy="2196543"/>
      </dsp:txXfrm>
    </dsp:sp>
    <dsp:sp modelId="{F0F4ED57-1111-46DC-AA11-325678950A85}">
      <dsp:nvSpPr>
        <dsp:cNvPr id="0" name=""/>
        <dsp:cNvSpPr/>
      </dsp:nvSpPr>
      <dsp:spPr>
        <a:xfrm>
          <a:off x="4534627" y="95839"/>
          <a:ext cx="1553190" cy="1553190"/>
        </a:xfrm>
        <a:prstGeom prst="ellipse">
          <a:avLst/>
        </a:prstGeom>
        <a:gradFill rotWithShape="0">
          <a:gsLst>
            <a:gs pos="0">
              <a:schemeClr val="accent4">
                <a:alpha val="50000"/>
                <a:hueOff val="1960178"/>
                <a:satOff val="-8155"/>
                <a:lumOff val="1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alpha val="50000"/>
                <a:hueOff val="1960178"/>
                <a:satOff val="-8155"/>
                <a:lumOff val="1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alpha val="50000"/>
                <a:hueOff val="1960178"/>
                <a:satOff val="-8155"/>
                <a:lumOff val="1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b="0" kern="1200" dirty="0">
              <a:latin typeface="Corbel" panose="020B0503020204020204" pitchFamily="34" charset="0"/>
            </a:rPr>
            <a:t>1. Reforma rural integral</a:t>
          </a:r>
          <a:endParaRPr lang="es-CO" sz="1400" b="0" kern="1200" dirty="0">
            <a:latin typeface="Corbel" panose="020B0503020204020204" pitchFamily="34" charset="0"/>
          </a:endParaRPr>
        </a:p>
      </dsp:txBody>
      <dsp:txXfrm>
        <a:off x="4762086" y="323298"/>
        <a:ext cx="1098272" cy="1098272"/>
      </dsp:txXfrm>
    </dsp:sp>
    <dsp:sp modelId="{62526F62-32A8-4A7F-B889-DD7A22618858}">
      <dsp:nvSpPr>
        <dsp:cNvPr id="0" name=""/>
        <dsp:cNvSpPr/>
      </dsp:nvSpPr>
      <dsp:spPr>
        <a:xfrm>
          <a:off x="6671859" y="1613147"/>
          <a:ext cx="1553190" cy="1553190"/>
        </a:xfrm>
        <a:prstGeom prst="ellipse">
          <a:avLst/>
        </a:prstGeom>
        <a:gradFill rotWithShape="0">
          <a:gsLst>
            <a:gs pos="0">
              <a:schemeClr val="accent4">
                <a:alpha val="50000"/>
                <a:hueOff val="3920356"/>
                <a:satOff val="-16311"/>
                <a:lumOff val="384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alpha val="50000"/>
                <a:hueOff val="3920356"/>
                <a:satOff val="-16311"/>
                <a:lumOff val="384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alpha val="50000"/>
                <a:hueOff val="3920356"/>
                <a:satOff val="-16311"/>
                <a:lumOff val="384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b="0" kern="1200" dirty="0">
              <a:latin typeface="Corbel" panose="020B0503020204020204" pitchFamily="34" charset="0"/>
            </a:rPr>
            <a:t>2. Participación política</a:t>
          </a:r>
          <a:endParaRPr lang="es-CO" sz="1400" b="0" kern="1200" dirty="0">
            <a:latin typeface="Corbel" panose="020B0503020204020204" pitchFamily="34" charset="0"/>
          </a:endParaRPr>
        </a:p>
      </dsp:txBody>
      <dsp:txXfrm>
        <a:off x="6899318" y="1840606"/>
        <a:ext cx="1098272" cy="1098272"/>
      </dsp:txXfrm>
    </dsp:sp>
    <dsp:sp modelId="{DDB5B4E8-2352-4A1C-AC2F-07FB63EBFC93}">
      <dsp:nvSpPr>
        <dsp:cNvPr id="0" name=""/>
        <dsp:cNvSpPr/>
      </dsp:nvSpPr>
      <dsp:spPr>
        <a:xfrm>
          <a:off x="5946974" y="3642719"/>
          <a:ext cx="1553190" cy="1553190"/>
        </a:xfrm>
        <a:prstGeom prst="ellipse">
          <a:avLst/>
        </a:prstGeom>
        <a:gradFill rotWithShape="0">
          <a:gsLst>
            <a:gs pos="0">
              <a:schemeClr val="accent4">
                <a:alpha val="50000"/>
                <a:hueOff val="5880535"/>
                <a:satOff val="-24466"/>
                <a:lumOff val="576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alpha val="50000"/>
                <a:hueOff val="5880535"/>
                <a:satOff val="-24466"/>
                <a:lumOff val="576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alpha val="50000"/>
                <a:hueOff val="5880535"/>
                <a:satOff val="-24466"/>
                <a:lumOff val="576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b="0" i="0" u="none" kern="1200" dirty="0">
              <a:latin typeface="Corbel" panose="020B0503020204020204" pitchFamily="34" charset="0"/>
            </a:rPr>
            <a:t>3. Fin del conflicto. Objetivo 2 del Conpes</a:t>
          </a:r>
          <a:endParaRPr lang="es-CO" sz="1400" b="0" kern="1200" dirty="0">
            <a:latin typeface="Corbel" panose="020B0503020204020204" pitchFamily="34" charset="0"/>
          </a:endParaRPr>
        </a:p>
      </dsp:txBody>
      <dsp:txXfrm>
        <a:off x="6174433" y="3870178"/>
        <a:ext cx="1098272" cy="1098272"/>
      </dsp:txXfrm>
    </dsp:sp>
    <dsp:sp modelId="{20E9D188-3580-45A0-B2F2-07D374BAA4BE}">
      <dsp:nvSpPr>
        <dsp:cNvPr id="0" name=""/>
        <dsp:cNvSpPr/>
      </dsp:nvSpPr>
      <dsp:spPr>
        <a:xfrm>
          <a:off x="3211065" y="3698921"/>
          <a:ext cx="1553190" cy="1553190"/>
        </a:xfrm>
        <a:prstGeom prst="ellipse">
          <a:avLst/>
        </a:prstGeom>
        <a:gradFill rotWithShape="0">
          <a:gsLst>
            <a:gs pos="0">
              <a:schemeClr val="accent4">
                <a:alpha val="50000"/>
                <a:hueOff val="7840713"/>
                <a:satOff val="-32622"/>
                <a:lumOff val="7686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alpha val="50000"/>
                <a:hueOff val="7840713"/>
                <a:satOff val="-32622"/>
                <a:lumOff val="7686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alpha val="50000"/>
                <a:hueOff val="7840713"/>
                <a:satOff val="-32622"/>
                <a:lumOff val="7686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b="0" i="0" u="none" kern="1200" dirty="0">
              <a:latin typeface="Corbel" panose="020B0503020204020204" pitchFamily="34" charset="0"/>
            </a:rPr>
            <a:t>4. Solución al problema de los cultivos de uso ilícito</a:t>
          </a:r>
          <a:endParaRPr lang="es-CO" sz="1400" b="0" kern="1200" dirty="0">
            <a:latin typeface="Corbel" panose="020B0503020204020204" pitchFamily="34" charset="0"/>
          </a:endParaRPr>
        </a:p>
      </dsp:txBody>
      <dsp:txXfrm>
        <a:off x="3438524" y="3926380"/>
        <a:ext cx="1098272" cy="1098272"/>
      </dsp:txXfrm>
    </dsp:sp>
    <dsp:sp modelId="{6EC1CE09-71E4-4941-B87C-07F73B6030E3}">
      <dsp:nvSpPr>
        <dsp:cNvPr id="0" name=""/>
        <dsp:cNvSpPr/>
      </dsp:nvSpPr>
      <dsp:spPr>
        <a:xfrm>
          <a:off x="2459619" y="1679583"/>
          <a:ext cx="1553190" cy="1564761"/>
        </a:xfrm>
        <a:prstGeom prst="ellipse">
          <a:avLst/>
        </a:prstGeom>
        <a:gradFill rotWithShape="0">
          <a:gsLst>
            <a:gs pos="0">
              <a:schemeClr val="accent4">
                <a:alpha val="50000"/>
                <a:hueOff val="9800891"/>
                <a:satOff val="-40777"/>
                <a:lumOff val="960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alpha val="50000"/>
                <a:hueOff val="9800891"/>
                <a:satOff val="-40777"/>
                <a:lumOff val="960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alpha val="50000"/>
                <a:hueOff val="9800891"/>
                <a:satOff val="-40777"/>
                <a:lumOff val="960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b="0" kern="1200" dirty="0">
              <a:latin typeface="Corbel" panose="020B0503020204020204" pitchFamily="34" charset="0"/>
            </a:rPr>
            <a:t>5. </a:t>
          </a:r>
          <a:r>
            <a:rPr lang="es-CO" sz="1400" b="0" i="0" u="none" kern="1200" dirty="0">
              <a:latin typeface="Corbel" panose="020B0503020204020204" pitchFamily="34" charset="0"/>
            </a:rPr>
            <a:t>Sistema integral de verdad justicia reparación y no repetición</a:t>
          </a:r>
          <a:endParaRPr lang="es-CO" sz="1400" b="0" kern="1200" dirty="0">
            <a:latin typeface="Corbel" panose="020B0503020204020204" pitchFamily="34" charset="0"/>
          </a:endParaRPr>
        </a:p>
      </dsp:txBody>
      <dsp:txXfrm>
        <a:off x="2687078" y="1908737"/>
        <a:ext cx="1098272" cy="110645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425FE5C-F75A-4723-A9A8-158D8602AA01}">
      <dsp:nvSpPr>
        <dsp:cNvPr id="0" name=""/>
        <dsp:cNvSpPr/>
      </dsp:nvSpPr>
      <dsp:spPr>
        <a:xfrm rot="3105250">
          <a:off x="954466" y="4474089"/>
          <a:ext cx="2556133" cy="33662"/>
        </a:xfrm>
        <a:custGeom>
          <a:avLst/>
          <a:gdLst/>
          <a:ahLst/>
          <a:cxnLst/>
          <a:rect l="0" t="0" r="0" b="0"/>
          <a:pathLst>
            <a:path>
              <a:moveTo>
                <a:pt x="0" y="16831"/>
              </a:moveTo>
              <a:lnTo>
                <a:pt x="2556133" y="1683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AB6001E-1953-46D0-AE71-A081CB77F15D}">
      <dsp:nvSpPr>
        <dsp:cNvPr id="0" name=""/>
        <dsp:cNvSpPr/>
      </dsp:nvSpPr>
      <dsp:spPr>
        <a:xfrm rot="2095036">
          <a:off x="1307034" y="4052719"/>
          <a:ext cx="2475887" cy="33662"/>
        </a:xfrm>
        <a:custGeom>
          <a:avLst/>
          <a:gdLst/>
          <a:ahLst/>
          <a:cxnLst/>
          <a:rect l="0" t="0" r="0" b="0"/>
          <a:pathLst>
            <a:path>
              <a:moveTo>
                <a:pt x="0" y="16831"/>
              </a:moveTo>
              <a:lnTo>
                <a:pt x="2475887" y="1683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270CE23-58C4-4C3D-88E4-9D239A3D6189}">
      <dsp:nvSpPr>
        <dsp:cNvPr id="0" name=""/>
        <dsp:cNvSpPr/>
      </dsp:nvSpPr>
      <dsp:spPr>
        <a:xfrm rot="1061555">
          <a:off x="1473177" y="3550071"/>
          <a:ext cx="2398029" cy="33662"/>
        </a:xfrm>
        <a:custGeom>
          <a:avLst/>
          <a:gdLst/>
          <a:ahLst/>
          <a:cxnLst/>
          <a:rect l="0" t="0" r="0" b="0"/>
          <a:pathLst>
            <a:path>
              <a:moveTo>
                <a:pt x="0" y="16831"/>
              </a:moveTo>
              <a:lnTo>
                <a:pt x="2398029" y="1683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386A0F-1B08-4E36-A603-271FB6B61C79}">
      <dsp:nvSpPr>
        <dsp:cNvPr id="0" name=""/>
        <dsp:cNvSpPr/>
      </dsp:nvSpPr>
      <dsp:spPr>
        <a:xfrm>
          <a:off x="1529889" y="3052335"/>
          <a:ext cx="2478547" cy="33662"/>
        </a:xfrm>
        <a:custGeom>
          <a:avLst/>
          <a:gdLst/>
          <a:ahLst/>
          <a:cxnLst/>
          <a:rect l="0" t="0" r="0" b="0"/>
          <a:pathLst>
            <a:path>
              <a:moveTo>
                <a:pt x="0" y="16831"/>
              </a:moveTo>
              <a:lnTo>
                <a:pt x="2478547" y="1683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668EDE6-C207-4CEA-9553-837779BD5B72}">
      <dsp:nvSpPr>
        <dsp:cNvPr id="0" name=""/>
        <dsp:cNvSpPr/>
      </dsp:nvSpPr>
      <dsp:spPr>
        <a:xfrm rot="20544331">
          <a:off x="1471860" y="2544814"/>
          <a:ext cx="2480927" cy="33662"/>
        </a:xfrm>
        <a:custGeom>
          <a:avLst/>
          <a:gdLst/>
          <a:ahLst/>
          <a:cxnLst/>
          <a:rect l="0" t="0" r="0" b="0"/>
          <a:pathLst>
            <a:path>
              <a:moveTo>
                <a:pt x="0" y="16831"/>
              </a:moveTo>
              <a:lnTo>
                <a:pt x="2480927" y="1683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10AE794-3D23-464D-8A81-DABC1878E8E1}">
      <dsp:nvSpPr>
        <dsp:cNvPr id="0" name=""/>
        <dsp:cNvSpPr/>
      </dsp:nvSpPr>
      <dsp:spPr>
        <a:xfrm rot="19504964">
          <a:off x="1307034" y="2051950"/>
          <a:ext cx="2475887" cy="33662"/>
        </a:xfrm>
        <a:custGeom>
          <a:avLst/>
          <a:gdLst/>
          <a:ahLst/>
          <a:cxnLst/>
          <a:rect l="0" t="0" r="0" b="0"/>
          <a:pathLst>
            <a:path>
              <a:moveTo>
                <a:pt x="0" y="16831"/>
              </a:moveTo>
              <a:lnTo>
                <a:pt x="2475887" y="1683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8C9C38-BED8-41F1-B1CD-773E43C43F25}">
      <dsp:nvSpPr>
        <dsp:cNvPr id="0" name=""/>
        <dsp:cNvSpPr/>
      </dsp:nvSpPr>
      <dsp:spPr>
        <a:xfrm rot="18656574">
          <a:off x="1013253" y="1623505"/>
          <a:ext cx="2676384" cy="33662"/>
        </a:xfrm>
        <a:custGeom>
          <a:avLst/>
          <a:gdLst/>
          <a:ahLst/>
          <a:cxnLst/>
          <a:rect l="0" t="0" r="0" b="0"/>
          <a:pathLst>
            <a:path>
              <a:moveTo>
                <a:pt x="0" y="16831"/>
              </a:moveTo>
              <a:lnTo>
                <a:pt x="2676384" y="1683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589B1B5-8E85-4EC5-A476-11C4DFE5A331}">
      <dsp:nvSpPr>
        <dsp:cNvPr id="0" name=""/>
        <dsp:cNvSpPr/>
      </dsp:nvSpPr>
      <dsp:spPr>
        <a:xfrm>
          <a:off x="146149" y="2325815"/>
          <a:ext cx="1194310" cy="119431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CABAE52-FB9C-4944-A1EC-5382E8FC062D}">
      <dsp:nvSpPr>
        <dsp:cNvPr id="0" name=""/>
        <dsp:cNvSpPr/>
      </dsp:nvSpPr>
      <dsp:spPr>
        <a:xfrm>
          <a:off x="3104870" y="580"/>
          <a:ext cx="716586" cy="716586"/>
        </a:xfrm>
        <a:prstGeom prst="ellipse">
          <a:avLst/>
        </a:prstGeom>
        <a:solidFill>
          <a:schemeClr val="accent2">
            <a:lumMod val="20000"/>
            <a:lumOff val="8000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3300" kern="1200" dirty="0">
            <a:latin typeface="Corbel" panose="020B0503020204020204" pitchFamily="34" charset="0"/>
          </a:endParaRPr>
        </a:p>
      </dsp:txBody>
      <dsp:txXfrm>
        <a:off x="3209812" y="105522"/>
        <a:ext cx="506702" cy="506702"/>
      </dsp:txXfrm>
    </dsp:sp>
    <dsp:sp modelId="{F99EC15E-B474-4F06-8AEF-3DF267C91AAA}">
      <dsp:nvSpPr>
        <dsp:cNvPr id="0" name=""/>
        <dsp:cNvSpPr/>
      </dsp:nvSpPr>
      <dsp:spPr>
        <a:xfrm>
          <a:off x="3893115" y="580"/>
          <a:ext cx="1074879" cy="71658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600" kern="1200" dirty="0">
              <a:latin typeface="Corbel" panose="020B0503020204020204" pitchFamily="34" charset="0"/>
            </a:rPr>
            <a:t>Educación</a:t>
          </a:r>
        </a:p>
      </dsp:txBody>
      <dsp:txXfrm>
        <a:off x="3893115" y="580"/>
        <a:ext cx="1074879" cy="716586"/>
      </dsp:txXfrm>
    </dsp:sp>
    <dsp:sp modelId="{49DF0051-17BB-4D67-B266-B3DEC533962B}">
      <dsp:nvSpPr>
        <dsp:cNvPr id="0" name=""/>
        <dsp:cNvSpPr/>
      </dsp:nvSpPr>
      <dsp:spPr>
        <a:xfrm>
          <a:off x="3495566" y="796814"/>
          <a:ext cx="716586" cy="716586"/>
        </a:xfrm>
        <a:prstGeom prst="ellipse">
          <a:avLst/>
        </a:prstGeom>
        <a:solidFill>
          <a:schemeClr val="accent2">
            <a:lumMod val="20000"/>
            <a:lumOff val="8000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3300" kern="1200" dirty="0">
            <a:latin typeface="Corbel" panose="020B0503020204020204" pitchFamily="34" charset="0"/>
          </a:endParaRPr>
        </a:p>
      </dsp:txBody>
      <dsp:txXfrm>
        <a:off x="3600508" y="901756"/>
        <a:ext cx="506702" cy="506702"/>
      </dsp:txXfrm>
    </dsp:sp>
    <dsp:sp modelId="{794D3B15-6B09-4CD1-81A5-D2B0EEBE183F}">
      <dsp:nvSpPr>
        <dsp:cNvPr id="0" name=""/>
        <dsp:cNvSpPr/>
      </dsp:nvSpPr>
      <dsp:spPr>
        <a:xfrm>
          <a:off x="4283811" y="796814"/>
          <a:ext cx="1074879" cy="71658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600" kern="1200" dirty="0">
              <a:latin typeface="Corbel" panose="020B0503020204020204" pitchFamily="34" charset="0"/>
            </a:rPr>
            <a:t>Salud</a:t>
          </a:r>
        </a:p>
      </dsp:txBody>
      <dsp:txXfrm>
        <a:off x="4283811" y="796814"/>
        <a:ext cx="1074879" cy="716586"/>
      </dsp:txXfrm>
    </dsp:sp>
    <dsp:sp modelId="{E9EC17C1-48FF-4CE2-AF51-20B7053A4BBA}">
      <dsp:nvSpPr>
        <dsp:cNvPr id="0" name=""/>
        <dsp:cNvSpPr/>
      </dsp:nvSpPr>
      <dsp:spPr>
        <a:xfrm>
          <a:off x="3877997" y="1720083"/>
          <a:ext cx="716586" cy="716586"/>
        </a:xfrm>
        <a:prstGeom prst="ellipse">
          <a:avLst/>
        </a:prstGeom>
        <a:solidFill>
          <a:schemeClr val="accent2">
            <a:lumMod val="20000"/>
            <a:lumOff val="8000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3300" kern="1200" dirty="0">
            <a:latin typeface="Corbel" panose="020B0503020204020204" pitchFamily="34" charset="0"/>
          </a:endParaRPr>
        </a:p>
      </dsp:txBody>
      <dsp:txXfrm>
        <a:off x="3982939" y="1825025"/>
        <a:ext cx="506702" cy="506702"/>
      </dsp:txXfrm>
    </dsp:sp>
    <dsp:sp modelId="{19A18A6A-7770-4FA3-BA67-AB371FCB712A}">
      <dsp:nvSpPr>
        <dsp:cNvPr id="0" name=""/>
        <dsp:cNvSpPr/>
      </dsp:nvSpPr>
      <dsp:spPr>
        <a:xfrm>
          <a:off x="4666242" y="1720083"/>
          <a:ext cx="1074879" cy="71658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400" kern="1200" dirty="0">
              <a:latin typeface="Corbel" panose="020B0503020204020204" pitchFamily="34" charset="0"/>
            </a:rPr>
            <a:t>Habitabilidad y vivienda</a:t>
          </a:r>
        </a:p>
      </dsp:txBody>
      <dsp:txXfrm>
        <a:off x="4666242" y="1720083"/>
        <a:ext cx="1074879" cy="716586"/>
      </dsp:txXfrm>
    </dsp:sp>
    <dsp:sp modelId="{DCADDC5D-D3AB-4097-8A5D-45E24A10CF8F}">
      <dsp:nvSpPr>
        <dsp:cNvPr id="0" name=""/>
        <dsp:cNvSpPr/>
      </dsp:nvSpPr>
      <dsp:spPr>
        <a:xfrm>
          <a:off x="4008437" y="2710873"/>
          <a:ext cx="716586" cy="716586"/>
        </a:xfrm>
        <a:prstGeom prst="ellipse">
          <a:avLst/>
        </a:prstGeom>
        <a:solidFill>
          <a:schemeClr val="accent2">
            <a:lumMod val="20000"/>
            <a:lumOff val="8000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3300" kern="1200" dirty="0">
            <a:latin typeface="Corbel" panose="020B0503020204020204" pitchFamily="34" charset="0"/>
          </a:endParaRPr>
        </a:p>
      </dsp:txBody>
      <dsp:txXfrm>
        <a:off x="4113379" y="2815815"/>
        <a:ext cx="506702" cy="506702"/>
      </dsp:txXfrm>
    </dsp:sp>
    <dsp:sp modelId="{58E9947C-EBED-4B7A-8AA2-92696B5329D4}">
      <dsp:nvSpPr>
        <dsp:cNvPr id="0" name=""/>
        <dsp:cNvSpPr/>
      </dsp:nvSpPr>
      <dsp:spPr>
        <a:xfrm>
          <a:off x="4796682" y="2710873"/>
          <a:ext cx="1074879" cy="71658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400" kern="1200" dirty="0">
              <a:latin typeface="Corbel" panose="020B0503020204020204" pitchFamily="34" charset="0"/>
            </a:rPr>
            <a:t>Sostenibilidad económica</a:t>
          </a:r>
        </a:p>
      </dsp:txBody>
      <dsp:txXfrm>
        <a:off x="4796682" y="2710873"/>
        <a:ext cx="1074879" cy="716586"/>
      </dsp:txXfrm>
    </dsp:sp>
    <dsp:sp modelId="{F4F918E5-4FD6-4EBA-80B1-21AC14E4FE05}">
      <dsp:nvSpPr>
        <dsp:cNvPr id="0" name=""/>
        <dsp:cNvSpPr/>
      </dsp:nvSpPr>
      <dsp:spPr>
        <a:xfrm>
          <a:off x="3785669" y="3701663"/>
          <a:ext cx="864310" cy="716586"/>
        </a:xfrm>
        <a:prstGeom prst="ellipse">
          <a:avLst/>
        </a:prstGeom>
        <a:solidFill>
          <a:schemeClr val="accent2">
            <a:lumMod val="20000"/>
            <a:lumOff val="8000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3300" kern="1200" dirty="0">
            <a:latin typeface="Corbel" panose="020B0503020204020204" pitchFamily="34" charset="0"/>
          </a:endParaRPr>
        </a:p>
      </dsp:txBody>
      <dsp:txXfrm>
        <a:off x="3912244" y="3806605"/>
        <a:ext cx="611160" cy="506702"/>
      </dsp:txXfrm>
    </dsp:sp>
    <dsp:sp modelId="{0C169A08-4BEE-44C4-909C-137108A6A6EF}">
      <dsp:nvSpPr>
        <dsp:cNvPr id="0" name=""/>
        <dsp:cNvSpPr/>
      </dsp:nvSpPr>
      <dsp:spPr>
        <a:xfrm>
          <a:off x="4536983" y="3701663"/>
          <a:ext cx="1296465" cy="71658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600" kern="1200" dirty="0">
              <a:latin typeface="Corbel" panose="020B0503020204020204" pitchFamily="34" charset="0"/>
            </a:rPr>
            <a:t>Bienestar Psicosocial</a:t>
          </a:r>
        </a:p>
      </dsp:txBody>
      <dsp:txXfrm>
        <a:off x="4536983" y="3701663"/>
        <a:ext cx="1296465" cy="716586"/>
      </dsp:txXfrm>
    </dsp:sp>
    <dsp:sp modelId="{7351B964-256F-4D07-8A01-F3A6E43A53AE}">
      <dsp:nvSpPr>
        <dsp:cNvPr id="0" name=""/>
        <dsp:cNvSpPr/>
      </dsp:nvSpPr>
      <dsp:spPr>
        <a:xfrm>
          <a:off x="3495566" y="4624932"/>
          <a:ext cx="716586" cy="716586"/>
        </a:xfrm>
        <a:prstGeom prst="ellipse">
          <a:avLst/>
        </a:prstGeom>
        <a:solidFill>
          <a:schemeClr val="accent2">
            <a:lumMod val="20000"/>
            <a:lumOff val="8000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3300" kern="1200" dirty="0">
            <a:latin typeface="Corbel" panose="020B0503020204020204" pitchFamily="34" charset="0"/>
          </a:endParaRPr>
        </a:p>
      </dsp:txBody>
      <dsp:txXfrm>
        <a:off x="3600508" y="4729874"/>
        <a:ext cx="506702" cy="506702"/>
      </dsp:txXfrm>
    </dsp:sp>
    <dsp:sp modelId="{F74358C8-6AF7-490E-82AC-5C499091B5E6}">
      <dsp:nvSpPr>
        <dsp:cNvPr id="0" name=""/>
        <dsp:cNvSpPr/>
      </dsp:nvSpPr>
      <dsp:spPr>
        <a:xfrm>
          <a:off x="4283811" y="4624932"/>
          <a:ext cx="1074879" cy="71658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600" kern="1200" dirty="0">
              <a:latin typeface="Corbel" panose="020B0503020204020204" pitchFamily="34" charset="0"/>
            </a:rPr>
            <a:t>Familia</a:t>
          </a:r>
        </a:p>
      </dsp:txBody>
      <dsp:txXfrm>
        <a:off x="4283811" y="4624932"/>
        <a:ext cx="1074879" cy="716586"/>
      </dsp:txXfrm>
    </dsp:sp>
    <dsp:sp modelId="{768FED9F-8D52-4BF7-8A58-F0B40B620934}">
      <dsp:nvSpPr>
        <dsp:cNvPr id="0" name=""/>
        <dsp:cNvSpPr/>
      </dsp:nvSpPr>
      <dsp:spPr>
        <a:xfrm>
          <a:off x="2887207" y="5417761"/>
          <a:ext cx="716586" cy="716586"/>
        </a:xfrm>
        <a:prstGeom prst="ellipse">
          <a:avLst/>
        </a:prstGeom>
        <a:solidFill>
          <a:schemeClr val="accent2">
            <a:lumMod val="20000"/>
            <a:lumOff val="8000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3300" kern="1200" dirty="0">
            <a:latin typeface="Corbel" panose="020B0503020204020204" pitchFamily="34" charset="0"/>
          </a:endParaRPr>
        </a:p>
      </dsp:txBody>
      <dsp:txXfrm>
        <a:off x="2992149" y="5522703"/>
        <a:ext cx="506702" cy="506702"/>
      </dsp:txXfrm>
    </dsp:sp>
    <dsp:sp modelId="{F685228C-67DE-4E68-898F-B358439481F9}">
      <dsp:nvSpPr>
        <dsp:cNvPr id="0" name=""/>
        <dsp:cNvSpPr/>
      </dsp:nvSpPr>
      <dsp:spPr>
        <a:xfrm>
          <a:off x="3675452" y="5417761"/>
          <a:ext cx="1074879" cy="71658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400" kern="1200" dirty="0">
              <a:latin typeface="Corbel" panose="020B0503020204020204" pitchFamily="34" charset="0"/>
            </a:rPr>
            <a:t>Comunitario</a:t>
          </a:r>
        </a:p>
      </dsp:txBody>
      <dsp:txXfrm>
        <a:off x="3675452" y="5417761"/>
        <a:ext cx="1074879" cy="71658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E7A9B2-CA3D-47D8-B94E-B37E7E0ABCB5}">
      <dsp:nvSpPr>
        <dsp:cNvPr id="0" name=""/>
        <dsp:cNvSpPr/>
      </dsp:nvSpPr>
      <dsp:spPr>
        <a:xfrm>
          <a:off x="0" y="0"/>
          <a:ext cx="4937125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983DBCE-C7C4-4067-80E0-3A342F605A0E}">
      <dsp:nvSpPr>
        <dsp:cNvPr id="0" name=""/>
        <dsp:cNvSpPr/>
      </dsp:nvSpPr>
      <dsp:spPr>
        <a:xfrm>
          <a:off x="0" y="0"/>
          <a:ext cx="987425" cy="40227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900" kern="1200" dirty="0">
              <a:latin typeface="Corbel" panose="020B0503020204020204" pitchFamily="34" charset="0"/>
            </a:rPr>
            <a:t>Proceso</a:t>
          </a:r>
        </a:p>
      </dsp:txBody>
      <dsp:txXfrm>
        <a:off x="0" y="0"/>
        <a:ext cx="987425" cy="4022725"/>
      </dsp:txXfrm>
    </dsp:sp>
    <dsp:sp modelId="{8D9F1D6F-0038-4817-8A28-3D8B686ACF4C}">
      <dsp:nvSpPr>
        <dsp:cNvPr id="0" name=""/>
        <dsp:cNvSpPr/>
      </dsp:nvSpPr>
      <dsp:spPr>
        <a:xfrm>
          <a:off x="1061481" y="62855"/>
          <a:ext cx="3875643" cy="12571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114300" rIns="114300" bIns="114300" numCol="1" spcCol="1270" anchor="t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3000" kern="1200" dirty="0">
              <a:solidFill>
                <a:schemeClr val="accent1"/>
              </a:solidFill>
              <a:latin typeface="Corbel" panose="020B0503020204020204" pitchFamily="34" charset="0"/>
            </a:rPr>
            <a:t>Integral</a:t>
          </a:r>
        </a:p>
      </dsp:txBody>
      <dsp:txXfrm>
        <a:off x="1061481" y="62855"/>
        <a:ext cx="3875643" cy="1257101"/>
      </dsp:txXfrm>
    </dsp:sp>
    <dsp:sp modelId="{49E4FB5A-23D5-4E27-AD32-F8282B1634A6}">
      <dsp:nvSpPr>
        <dsp:cNvPr id="0" name=""/>
        <dsp:cNvSpPr/>
      </dsp:nvSpPr>
      <dsp:spPr>
        <a:xfrm>
          <a:off x="987425" y="1319956"/>
          <a:ext cx="39497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492CAD4-BC74-4979-93AD-1C150273ACA8}">
      <dsp:nvSpPr>
        <dsp:cNvPr id="0" name=""/>
        <dsp:cNvSpPr/>
      </dsp:nvSpPr>
      <dsp:spPr>
        <a:xfrm>
          <a:off x="1061481" y="1382811"/>
          <a:ext cx="3875643" cy="12571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114300" rIns="114300" bIns="114300" numCol="1" spcCol="1270" anchor="t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3000" kern="1200" dirty="0">
              <a:solidFill>
                <a:schemeClr val="accent1"/>
              </a:solidFill>
              <a:latin typeface="Corbel" panose="020B0503020204020204" pitchFamily="34" charset="0"/>
            </a:rPr>
            <a:t>Sostenible</a:t>
          </a:r>
        </a:p>
      </dsp:txBody>
      <dsp:txXfrm>
        <a:off x="1061481" y="1382811"/>
        <a:ext cx="3875643" cy="1257101"/>
      </dsp:txXfrm>
    </dsp:sp>
    <dsp:sp modelId="{D7058011-5A6B-46EA-99D3-AF1FA5625F93}">
      <dsp:nvSpPr>
        <dsp:cNvPr id="0" name=""/>
        <dsp:cNvSpPr/>
      </dsp:nvSpPr>
      <dsp:spPr>
        <a:xfrm>
          <a:off x="987425" y="2639913"/>
          <a:ext cx="39497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1F017B0-D43D-4D1D-BA4E-70674FB75659}">
      <dsp:nvSpPr>
        <dsp:cNvPr id="0" name=""/>
        <dsp:cNvSpPr/>
      </dsp:nvSpPr>
      <dsp:spPr>
        <a:xfrm>
          <a:off x="1061481" y="2702768"/>
          <a:ext cx="3875643" cy="12571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114300" rIns="114300" bIns="114300" numCol="1" spcCol="1270" anchor="t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3000" kern="1200" dirty="0">
              <a:solidFill>
                <a:schemeClr val="accent1"/>
              </a:solidFill>
              <a:latin typeface="Corbel" panose="020B0503020204020204" pitchFamily="34" charset="0"/>
            </a:rPr>
            <a:t>Transitorio</a:t>
          </a:r>
        </a:p>
      </dsp:txBody>
      <dsp:txXfrm>
        <a:off x="1061481" y="2702768"/>
        <a:ext cx="3875643" cy="1257101"/>
      </dsp:txXfrm>
    </dsp:sp>
    <dsp:sp modelId="{07405EB6-D06D-4120-9561-A726AFD63C8A}">
      <dsp:nvSpPr>
        <dsp:cNvPr id="0" name=""/>
        <dsp:cNvSpPr/>
      </dsp:nvSpPr>
      <dsp:spPr>
        <a:xfrm>
          <a:off x="987425" y="3959869"/>
          <a:ext cx="39497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F2DEE1-7B0C-40FD-A2AD-D2E08FF798EF}" type="datetimeFigureOut">
              <a:rPr lang="es-CO" smtClean="0"/>
              <a:t>4/03/2022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4091E0-75FB-48EE-9198-26719224EC1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327047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dirty="0"/>
              <a:t>Guaviare: conflicto sobre la situación de cultivo de uso ilícito.  Calamar, Colinas. Charras (docentes  + establecimientos educativos) </a:t>
            </a:r>
          </a:p>
          <a:p>
            <a:r>
              <a:rPr lang="es-CO" dirty="0"/>
              <a:t>Meta : </a:t>
            </a:r>
            <a:r>
              <a:rPr lang="es-CO" dirty="0" err="1"/>
              <a:t>Piñalito</a:t>
            </a:r>
            <a:r>
              <a:rPr lang="es-CO" dirty="0"/>
              <a:t>, peñas coloradas, la julia, 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379526-2F6E-D54B-A742-13481B3EFD7E}" type="slidenum">
              <a:rPr lang="es-CO" smtClean="0"/>
              <a:t>3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406674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379526-2F6E-D54B-A742-13481B3EFD7E}" type="slidenum">
              <a:rPr lang="es-CO" smtClean="0"/>
              <a:t>5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963057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8A515F-A014-4D56-A73E-567AF1E5E07A}" type="slidenum">
              <a:rPr kumimoji="0" lang="es-CO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s-CO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321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8A515F-A014-4D56-A73E-567AF1E5E07A}" type="slidenum">
              <a:rPr lang="es-CO" smtClean="0"/>
              <a:t>9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685056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6929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28602258-5FDA-2C47-B539-EC28EA03AF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6BB6B51-AAED-DB4F-852D-C9265FB770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A509862-2C13-8C4F-8875-D87C492A18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6C418-B08F-8544-949A-5F9B0E0AD926}" type="datetimeFigureOut">
              <a:rPr lang="es-CO" smtClean="0"/>
              <a:t>4/03/2022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B820F1B-9AFA-2B4A-A9B1-0698AA0D04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998A12-71F7-694E-99B0-68170CBF95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8A4B8-9BC9-1F44-8B48-D457A330CC8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523115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ECB2DA-AA88-4D41-ADD7-C2538E608D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DBDA898-AC82-3747-851B-3D90F666AB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27D694F-0B1F-E14C-ACD4-AD3315A17F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6C418-B08F-8544-949A-5F9B0E0AD926}" type="datetimeFigureOut">
              <a:rPr lang="es-CO" smtClean="0"/>
              <a:t>4/03/2022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B653B1C-E937-DA4F-B062-97EAAD423F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9D48A0D-11BE-1649-81E0-6A1F7D5407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8A4B8-9BC9-1F44-8B48-D457A330CC8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278360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EF41FFE0-D28E-514C-9C53-293CD05043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C2630AD-F5AB-804B-8A8E-6DDFC463511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22B05596-27B5-5248-A4CF-BE7E6F436D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F7CB5D3-856E-E145-B620-7F4B8FA9A4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6C418-B08F-8544-949A-5F9B0E0AD926}" type="datetimeFigureOut">
              <a:rPr lang="es-CO" smtClean="0"/>
              <a:t>4/03/2022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B64C26C-E148-BF4F-8D7D-ADBF74736A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1A241405-9C66-FA4D-A868-863DB6292A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8A4B8-9BC9-1F44-8B48-D457A330CC8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110812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FE6987E5-0771-9A4F-A2D9-EADB55560C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A2F83DF-9107-E146-BEAD-8B0B6F3A2D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AD7A1AF4-4F3D-3C44-8606-9B4AE4273C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D8F44479-1CBB-7D4D-BFBE-A5EB7EF242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0F9DEC9A-FC9C-AE43-8E6E-81F0495B3B3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C2CEF7A4-E1D8-D84D-9C02-5FE0D4B90C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6C418-B08F-8544-949A-5F9B0E0AD926}" type="datetimeFigureOut">
              <a:rPr lang="es-CO" smtClean="0"/>
              <a:t>4/03/2022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91B1C64F-0205-6E4E-ADCA-0AC78C8B53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7A76E4C8-9867-C649-A39E-7BD1702F05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8A4B8-9BC9-1F44-8B48-D457A330CC8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842399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5AB591F-2440-6542-A92C-5BC4432F5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C553D4FD-6E5D-8149-B99D-03AFD568B4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6C418-B08F-8544-949A-5F9B0E0AD926}" type="datetimeFigureOut">
              <a:rPr lang="es-CO" smtClean="0"/>
              <a:t>4/03/2022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B339908-4B26-094B-B53C-1E73781C2F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D6BF6B7B-6E70-7642-91B9-484D69C103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8A4B8-9BC9-1F44-8B48-D457A330CC8A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Imagen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19380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93797BB0-5571-8347-993F-3575CCE61C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6C418-B08F-8544-949A-5F9B0E0AD926}" type="datetimeFigureOut">
              <a:rPr lang="es-CO" smtClean="0"/>
              <a:t>4/03/2022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8D1A8F0E-2956-044A-9BE5-B56E3D6C0A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09226CD3-93B8-4343-9AB8-8CDC4F0FAD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8A4B8-9BC9-1F44-8B48-D457A330CC8A}" type="slidenum">
              <a:rPr lang="es-CO" smtClean="0"/>
              <a:t>‹Nº›</a:t>
            </a:fld>
            <a:endParaRPr lang="es-CO"/>
          </a:p>
        </p:txBody>
      </p:sp>
      <p:pic>
        <p:nvPicPr>
          <p:cNvPr id="5" name="Imagen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3707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Número de diapositiva"/>
          <p:cNvSpPr txBox="1">
            <a:spLocks noGrp="1"/>
          </p:cNvSpPr>
          <p:nvPr>
            <p:ph type="sldNum" sz="quarter" idx="2"/>
          </p:nvPr>
        </p:nvSpPr>
        <p:spPr>
          <a:xfrm>
            <a:off x="5892800" y="6172201"/>
            <a:ext cx="2844801" cy="3683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90729833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FE8B236C-C519-C945-B32F-E7680844CF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F8599B2-DE0A-7446-82C8-563E243AAE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4869490-20DC-A441-89AA-702BA8F5E02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26C418-B08F-8544-949A-5F9B0E0AD926}" type="datetimeFigureOut">
              <a:rPr lang="es-CO" smtClean="0"/>
              <a:t>4/03/2022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0B3E670-160E-4A4B-A946-B93D0299F9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5F671B4-6663-5D45-A536-1A80737EDD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68A4B8-9BC9-1F44-8B48-D457A330CC8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117012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11" Type="http://schemas.openxmlformats.org/officeDocument/2006/relationships/image" Target="../media/image10.png"/><Relationship Id="rId5" Type="http://schemas.openxmlformats.org/officeDocument/2006/relationships/diagramQuickStyle" Target="../diagrams/quickStyle2.xml"/><Relationship Id="rId10" Type="http://schemas.openxmlformats.org/officeDocument/2006/relationships/image" Target="../media/image9.png"/><Relationship Id="rId4" Type="http://schemas.openxmlformats.org/officeDocument/2006/relationships/diagramLayout" Target="../diagrams/layout2.xml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9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3" Type="http://schemas.openxmlformats.org/officeDocument/2006/relationships/diagramLayout" Target="../diagrams/layout4.xml"/><Relationship Id="rId7" Type="http://schemas.openxmlformats.org/officeDocument/2006/relationships/image" Target="../media/image17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10" Type="http://schemas.openxmlformats.org/officeDocument/2006/relationships/image" Target="../media/image20.svg"/><Relationship Id="rId4" Type="http://schemas.openxmlformats.org/officeDocument/2006/relationships/diagramQuickStyle" Target="../diagrams/quickStyle4.xml"/><Relationship Id="rId9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52" t="38114" r="19968"/>
          <a:stretch/>
        </p:blipFill>
        <p:spPr>
          <a:xfrm>
            <a:off x="5415996" y="0"/>
            <a:ext cx="6837920" cy="6858000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951"/>
          <a:stretch/>
        </p:blipFill>
        <p:spPr>
          <a:xfrm>
            <a:off x="-9832" y="0"/>
            <a:ext cx="9515782" cy="6858000"/>
          </a:xfrm>
          <a:prstGeom prst="rect">
            <a:avLst/>
          </a:prstGeom>
        </p:spPr>
      </p:pic>
      <p:sp>
        <p:nvSpPr>
          <p:cNvPr id="15" name="Título 1">
            <a:extLst>
              <a:ext uri="{FF2B5EF4-FFF2-40B4-BE49-F238E27FC236}">
                <a16:creationId xmlns:a16="http://schemas.microsoft.com/office/drawing/2014/main" id="{47BE96E2-E8B7-9E4C-A0F9-BB99DCBA37CE}"/>
              </a:ext>
            </a:extLst>
          </p:cNvPr>
          <p:cNvSpPr txBox="1">
            <a:spLocks/>
          </p:cNvSpPr>
          <p:nvPr/>
        </p:nvSpPr>
        <p:spPr>
          <a:xfrm>
            <a:off x="813951" y="1780074"/>
            <a:ext cx="5277133" cy="998772"/>
          </a:xfrm>
          <a:prstGeom prst="rect">
            <a:avLst/>
          </a:prstGeom>
        </p:spPr>
        <p:txBody>
          <a:bodyPr anchor="b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rgbClr val="893331"/>
                </a:solidFill>
                <a:latin typeface="Fusion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es-ES" dirty="0">
                <a:solidFill>
                  <a:schemeClr val="bg1"/>
                </a:solidFill>
              </a:rPr>
              <a:t>Jornada de </a:t>
            </a:r>
            <a:r>
              <a:rPr lang="es-CO" dirty="0">
                <a:solidFill>
                  <a:schemeClr val="bg1"/>
                </a:solidFill>
              </a:rPr>
              <a:t>Inducción Tutores y Asesores Arando la Educación</a:t>
            </a:r>
          </a:p>
          <a:p>
            <a:pPr algn="l">
              <a:lnSpc>
                <a:spcPct val="100000"/>
              </a:lnSpc>
            </a:pPr>
            <a:endParaRPr lang="es-CO" dirty="0">
              <a:solidFill>
                <a:schemeClr val="bg1"/>
              </a:solidFill>
            </a:endParaRPr>
          </a:p>
        </p:txBody>
      </p:sp>
      <p:pic>
        <p:nvPicPr>
          <p:cNvPr id="16" name="Imagen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9400" y="5279010"/>
            <a:ext cx="3067346" cy="855869"/>
          </a:xfrm>
          <a:prstGeom prst="rect">
            <a:avLst/>
          </a:prstGeom>
        </p:spPr>
      </p:pic>
      <p:sp>
        <p:nvSpPr>
          <p:cNvPr id="7" name="Título 1">
            <a:extLst>
              <a:ext uri="{FF2B5EF4-FFF2-40B4-BE49-F238E27FC236}">
                <a16:creationId xmlns:a16="http://schemas.microsoft.com/office/drawing/2014/main" id="{47BE96E2-E8B7-9E4C-A0F9-BB99DCBA37CE}"/>
              </a:ext>
            </a:extLst>
          </p:cNvPr>
          <p:cNvSpPr txBox="1">
            <a:spLocks/>
          </p:cNvSpPr>
          <p:nvPr/>
        </p:nvSpPr>
        <p:spPr>
          <a:xfrm>
            <a:off x="813951" y="3350911"/>
            <a:ext cx="3891399" cy="873482"/>
          </a:xfrm>
          <a:prstGeom prst="rect">
            <a:avLst/>
          </a:prstGeom>
        </p:spPr>
        <p:txBody>
          <a:bodyPr anchor="b">
            <a:normAutofit fontScale="92500" lnSpcReduction="10000"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rgbClr val="893331"/>
                </a:solidFill>
                <a:latin typeface="Fusion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s-ES" sz="2000" b="0" dirty="0">
                <a:solidFill>
                  <a:schemeClr val="bg1"/>
                </a:solidFill>
                <a:latin typeface="Acumin"/>
              </a:rPr>
              <a:t>Contexto y generalidades del acuerdo de paz- Reincorporación </a:t>
            </a:r>
            <a:endParaRPr lang="es-CO" sz="2000" b="0" dirty="0">
              <a:solidFill>
                <a:schemeClr val="bg1"/>
              </a:solidFill>
              <a:latin typeface="Acumin"/>
            </a:endParaRPr>
          </a:p>
        </p:txBody>
      </p:sp>
      <p:sp>
        <p:nvSpPr>
          <p:cNvPr id="8" name="Rectángulo 7"/>
          <p:cNvSpPr/>
          <p:nvPr/>
        </p:nvSpPr>
        <p:spPr>
          <a:xfrm>
            <a:off x="813951" y="3114551"/>
            <a:ext cx="4602045" cy="81928"/>
          </a:xfrm>
          <a:prstGeom prst="rect">
            <a:avLst/>
          </a:prstGeom>
          <a:solidFill>
            <a:srgbClr val="C98B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276226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/>
          <p:cNvPicPr>
            <a:picLocks noGrp="1"/>
          </p:cNvPicPr>
          <p:nvPr>
            <p:ph idx="1"/>
          </p:nvPr>
        </p:nvPicPr>
        <p:blipFill rotWithShape="1">
          <a:blip r:embed="rId2"/>
          <a:srcRect l="20631" t="42046" r="24803" b="5838"/>
          <a:stretch/>
        </p:blipFill>
        <p:spPr bwMode="auto">
          <a:xfrm>
            <a:off x="0" y="0"/>
            <a:ext cx="12192000" cy="634274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2207010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/>
          <p:cNvSpPr/>
          <p:nvPr/>
        </p:nvSpPr>
        <p:spPr>
          <a:xfrm>
            <a:off x="2345396" y="624185"/>
            <a:ext cx="55867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5400" b="0" cap="none" spc="0" dirty="0">
                <a:ln w="0"/>
                <a:solidFill>
                  <a:schemeClr val="accent3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rbel" panose="020B0503020204020204" pitchFamily="34" charset="0"/>
              </a:rPr>
              <a:t>Agenda propuesta </a:t>
            </a:r>
          </a:p>
        </p:txBody>
      </p:sp>
    </p:spTree>
    <p:extLst>
      <p:ext uri="{BB962C8B-B14F-4D97-AF65-F5344CB8AC3E}">
        <p14:creationId xmlns:p14="http://schemas.microsoft.com/office/powerpoint/2010/main" val="33704362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483369"/>
            <a:ext cx="7627070" cy="750888"/>
          </a:xfrm>
        </p:spPr>
        <p:txBody>
          <a:bodyPr>
            <a:normAutofit/>
          </a:bodyPr>
          <a:lstStyle/>
          <a:p>
            <a:r>
              <a:rPr lang="es-CO" sz="2800" b="1" dirty="0">
                <a:solidFill>
                  <a:srgbClr val="466529"/>
                </a:solidFill>
                <a:latin typeface="Fusion"/>
              </a:rPr>
              <a:t>Contenido</a:t>
            </a:r>
          </a:p>
        </p:txBody>
      </p:sp>
      <p:sp>
        <p:nvSpPr>
          <p:cNvPr id="5" name="Rectángulo 4"/>
          <p:cNvSpPr/>
          <p:nvPr/>
        </p:nvSpPr>
        <p:spPr>
          <a:xfrm>
            <a:off x="838200" y="1139987"/>
            <a:ext cx="6540500" cy="58762"/>
          </a:xfrm>
          <a:prstGeom prst="rect">
            <a:avLst/>
          </a:prstGeom>
          <a:solidFill>
            <a:srgbClr val="2F5C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graphicFrame>
        <p:nvGraphicFramePr>
          <p:cNvPr id="6" name="Diagrama 5">
            <a:extLst>
              <a:ext uri="{FF2B5EF4-FFF2-40B4-BE49-F238E27FC236}">
                <a16:creationId xmlns:a16="http://schemas.microsoft.com/office/drawing/2014/main" id="{BAE1F426-DA46-4EF7-B1E6-21EC2157C98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52764522"/>
              </p:ext>
            </p:extLst>
          </p:nvPr>
        </p:nvGraphicFramePr>
        <p:xfrm>
          <a:off x="1328928" y="246165"/>
          <a:ext cx="10091928" cy="6019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807669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Marcador de contenido 3">
            <a:extLst>
              <a:ext uri="{FF2B5EF4-FFF2-40B4-BE49-F238E27FC236}">
                <a16:creationId xmlns:a16="http://schemas.microsoft.com/office/drawing/2014/main" id="{BA70B000-6103-41DD-BFD5-E7ACCE53578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74541932"/>
              </p:ext>
            </p:extLst>
          </p:nvPr>
        </p:nvGraphicFramePr>
        <p:xfrm>
          <a:off x="784777" y="883973"/>
          <a:ext cx="10622445" cy="5400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" name="Imagen 9" descr="Icono&#10;&#10;Descripción generada automáticamente">
            <a:extLst>
              <a:ext uri="{FF2B5EF4-FFF2-40B4-BE49-F238E27FC236}">
                <a16:creationId xmlns:a16="http://schemas.microsoft.com/office/drawing/2014/main" id="{C6742D1A-F43F-42EF-A5E0-8931CAFE2BE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6378" y="5103816"/>
            <a:ext cx="898366" cy="898366"/>
          </a:xfrm>
          <a:prstGeom prst="rect">
            <a:avLst/>
          </a:prstGeom>
        </p:spPr>
      </p:pic>
      <p:pic>
        <p:nvPicPr>
          <p:cNvPr id="12" name="Imagen 11" descr="Icono&#10;&#10;Descripción generada automáticamente">
            <a:extLst>
              <a:ext uri="{FF2B5EF4-FFF2-40B4-BE49-F238E27FC236}">
                <a16:creationId xmlns:a16="http://schemas.microsoft.com/office/drawing/2014/main" id="{982BEB72-F54B-4D40-9D26-1213B44B1BA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190377" y="2998525"/>
            <a:ext cx="696573" cy="696573"/>
          </a:xfrm>
          <a:prstGeom prst="rect">
            <a:avLst/>
          </a:prstGeom>
        </p:spPr>
      </p:pic>
      <p:pic>
        <p:nvPicPr>
          <p:cNvPr id="14" name="Imagen 13" descr="Imagen que contiene Icono&#10;&#10;Descripción generada automáticamente">
            <a:extLst>
              <a:ext uri="{FF2B5EF4-FFF2-40B4-BE49-F238E27FC236}">
                <a16:creationId xmlns:a16="http://schemas.microsoft.com/office/drawing/2014/main" id="{6314945B-B106-4B5C-9847-086D8C99AA7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9321" y="5124821"/>
            <a:ext cx="896466" cy="896466"/>
          </a:xfrm>
          <a:prstGeom prst="rect">
            <a:avLst/>
          </a:prstGeom>
        </p:spPr>
      </p:pic>
      <p:pic>
        <p:nvPicPr>
          <p:cNvPr id="16" name="Imagen 15" descr="Imagen que contiene señal, dibujo, cuarto&#10;&#10;Descripción generada automáticamente">
            <a:extLst>
              <a:ext uri="{FF2B5EF4-FFF2-40B4-BE49-F238E27FC236}">
                <a16:creationId xmlns:a16="http://schemas.microsoft.com/office/drawing/2014/main" id="{49D55B0C-E3DE-4CA3-95E2-0ECB88E8634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6613" y="175914"/>
            <a:ext cx="766641" cy="766641"/>
          </a:xfrm>
          <a:prstGeom prst="rect">
            <a:avLst/>
          </a:prstGeom>
        </p:spPr>
      </p:pic>
      <p:pic>
        <p:nvPicPr>
          <p:cNvPr id="18" name="Imagen 17" descr="Una caricatura de una persona&#10;&#10;Descripción generada automáticamente con confianza media">
            <a:extLst>
              <a:ext uri="{FF2B5EF4-FFF2-40B4-BE49-F238E27FC236}">
                <a16:creationId xmlns:a16="http://schemas.microsoft.com/office/drawing/2014/main" id="{04C9980D-AC0C-4AA2-88DA-7134AA2D5EC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9905" y="3025416"/>
            <a:ext cx="813289" cy="813289"/>
          </a:xfrm>
          <a:prstGeom prst="rect">
            <a:avLst/>
          </a:prstGeom>
        </p:spPr>
      </p:pic>
      <p:sp>
        <p:nvSpPr>
          <p:cNvPr id="9" name="Rectángulo 8"/>
          <p:cNvSpPr/>
          <p:nvPr/>
        </p:nvSpPr>
        <p:spPr>
          <a:xfrm>
            <a:off x="274238" y="421420"/>
            <a:ext cx="46346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5400" b="0" cap="none" spc="0" dirty="0">
                <a:ln w="0"/>
                <a:solidFill>
                  <a:schemeClr val="accent3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rbel" panose="020B0503020204020204" pitchFamily="34" charset="0"/>
              </a:rPr>
              <a:t>Acuerdo de Paz</a:t>
            </a:r>
          </a:p>
        </p:txBody>
      </p:sp>
    </p:spTree>
    <p:extLst>
      <p:ext uri="{BB962C8B-B14F-4D97-AF65-F5344CB8AC3E}">
        <p14:creationId xmlns:p14="http://schemas.microsoft.com/office/powerpoint/2010/main" val="4677566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a 1"/>
          <p:cNvGraphicFramePr/>
          <p:nvPr>
            <p:extLst>
              <p:ext uri="{D42A27DB-BD31-4B8C-83A1-F6EECF244321}">
                <p14:modId xmlns:p14="http://schemas.microsoft.com/office/powerpoint/2010/main" val="733097298"/>
              </p:ext>
            </p:extLst>
          </p:nvPr>
        </p:nvGraphicFramePr>
        <p:xfrm>
          <a:off x="2031999" y="0"/>
          <a:ext cx="6386287" cy="61383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Imagen 2" descr="Imagen que contiene Icono&#10;&#10;Descripción generada automáticamente">
            <a:extLst>
              <a:ext uri="{FF2B5EF4-FFF2-40B4-BE49-F238E27FC236}">
                <a16:creationId xmlns:a16="http://schemas.microsoft.com/office/drawing/2014/main" id="{6314945B-B106-4B5C-9847-086D8C99AA7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8619" y="2352138"/>
            <a:ext cx="1073360" cy="1073360"/>
          </a:xfrm>
          <a:prstGeom prst="rect">
            <a:avLst/>
          </a:prstGeom>
        </p:spPr>
      </p:pic>
      <p:sp>
        <p:nvSpPr>
          <p:cNvPr id="5" name="Rectángulo 4"/>
          <p:cNvSpPr/>
          <p:nvPr/>
        </p:nvSpPr>
        <p:spPr>
          <a:xfrm>
            <a:off x="7561944" y="4384007"/>
            <a:ext cx="4383313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es-ES" sz="3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7" name="CuadroTexto 6"/>
          <p:cNvSpPr txBox="1"/>
          <p:nvPr/>
        </p:nvSpPr>
        <p:spPr>
          <a:xfrm>
            <a:off x="419100" y="368300"/>
            <a:ext cx="2908300" cy="92333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dirty="0">
                <a:latin typeface="Corbel" panose="020B0503020204020204" pitchFamily="34" charset="0"/>
              </a:rPr>
              <a:t>PUNTO 1.</a:t>
            </a:r>
          </a:p>
          <a:p>
            <a:r>
              <a:rPr lang="es-CO" dirty="0">
                <a:latin typeface="Corbel" panose="020B0503020204020204" pitchFamily="34" charset="0"/>
              </a:rPr>
              <a:t>REFORMA RURAL INTEGRAL</a:t>
            </a:r>
            <a:endParaRPr lang="en-US" dirty="0">
              <a:latin typeface="Corbel" panose="020B0503020204020204" pitchFamily="34" charset="0"/>
            </a:endParaRPr>
          </a:p>
        </p:txBody>
      </p:sp>
      <p:sp>
        <p:nvSpPr>
          <p:cNvPr id="9" name="CuadroTexto 8"/>
          <p:cNvSpPr txBox="1"/>
          <p:nvPr/>
        </p:nvSpPr>
        <p:spPr>
          <a:xfrm>
            <a:off x="419100" y="1546029"/>
            <a:ext cx="2908300" cy="646331"/>
          </a:xfrm>
          <a:prstGeom prst="rect">
            <a:avLst/>
          </a:prstGeom>
          <a:solidFill>
            <a:schemeClr val="bg2">
              <a:lumMod val="1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b="1" dirty="0">
                <a:solidFill>
                  <a:schemeClr val="bg1"/>
                </a:solidFill>
                <a:latin typeface="Corbel" panose="020B0503020204020204" pitchFamily="34" charset="0"/>
              </a:rPr>
              <a:t>Pilar 2: Plan Especial de Educación Rural</a:t>
            </a:r>
            <a:endParaRPr lang="en-US" b="1" dirty="0">
              <a:solidFill>
                <a:schemeClr val="bg1"/>
              </a:solidFill>
              <a:latin typeface="Corbel" panose="020B0503020204020204" pitchFamily="34" charset="0"/>
            </a:endParaRPr>
          </a:p>
        </p:txBody>
      </p:sp>
      <p:sp>
        <p:nvSpPr>
          <p:cNvPr id="11" name="CuadroTexto 10"/>
          <p:cNvSpPr txBox="1"/>
          <p:nvPr/>
        </p:nvSpPr>
        <p:spPr>
          <a:xfrm>
            <a:off x="419100" y="3970057"/>
            <a:ext cx="2908300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dirty="0">
                <a:latin typeface="Corbel" panose="020B0503020204020204" pitchFamily="34" charset="0"/>
              </a:rPr>
              <a:t>PUNTO 3.</a:t>
            </a:r>
          </a:p>
          <a:p>
            <a:r>
              <a:rPr lang="es-CO" dirty="0">
                <a:latin typeface="Corbel" panose="020B0503020204020204" pitchFamily="34" charset="0"/>
              </a:rPr>
              <a:t>FIN DEL CONFLICTO</a:t>
            </a:r>
            <a:endParaRPr lang="en-US" dirty="0">
              <a:latin typeface="Corbel" panose="020B0503020204020204" pitchFamily="34" charset="0"/>
            </a:endParaRPr>
          </a:p>
        </p:txBody>
      </p:sp>
      <p:sp>
        <p:nvSpPr>
          <p:cNvPr id="12" name="CuadroTexto 11"/>
          <p:cNvSpPr txBox="1"/>
          <p:nvPr/>
        </p:nvSpPr>
        <p:spPr>
          <a:xfrm>
            <a:off x="403678" y="5125722"/>
            <a:ext cx="2908300" cy="646331"/>
          </a:xfrm>
          <a:prstGeom prst="rect">
            <a:avLst/>
          </a:prstGeom>
          <a:solidFill>
            <a:schemeClr val="bg2">
              <a:lumMod val="1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b="1" dirty="0">
                <a:solidFill>
                  <a:schemeClr val="bg1"/>
                </a:solidFill>
                <a:latin typeface="Corbel" panose="020B0503020204020204" pitchFamily="34" charset="0"/>
              </a:rPr>
              <a:t>3.2.2.Reincorporación económica y social</a:t>
            </a:r>
            <a:endParaRPr lang="en-US" b="1" dirty="0">
              <a:solidFill>
                <a:schemeClr val="bg1"/>
              </a:solidFill>
              <a:latin typeface="Corbel" panose="020B0503020204020204" pitchFamily="34" charset="0"/>
            </a:endParaRPr>
          </a:p>
        </p:txBody>
      </p:sp>
      <p:sp>
        <p:nvSpPr>
          <p:cNvPr id="13" name="CuadroTexto 12"/>
          <p:cNvSpPr txBox="1"/>
          <p:nvPr/>
        </p:nvSpPr>
        <p:spPr>
          <a:xfrm>
            <a:off x="8830128" y="2226560"/>
            <a:ext cx="311512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v"/>
            </a:pPr>
            <a:r>
              <a:rPr lang="es-CO" sz="2800" dirty="0">
                <a:latin typeface="Corbel" panose="020B0503020204020204" pitchFamily="34" charset="0"/>
              </a:rPr>
              <a:t>Firmantes del Acuerdo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es-CO" sz="2800" dirty="0">
                <a:latin typeface="Corbel" panose="020B0503020204020204" pitchFamily="34" charset="0"/>
              </a:rPr>
              <a:t>Familias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es-CO" sz="2800" dirty="0">
                <a:latin typeface="Corbel" panose="020B0503020204020204" pitchFamily="34" charset="0"/>
              </a:rPr>
              <a:t>Comunidades</a:t>
            </a:r>
            <a:endParaRPr lang="en-US" sz="2800" dirty="0">
              <a:latin typeface="Corbel" panose="020B0503020204020204" pitchFamily="34" charset="0"/>
            </a:endParaRPr>
          </a:p>
        </p:txBody>
      </p:sp>
      <p:sp>
        <p:nvSpPr>
          <p:cNvPr id="14" name="CuadroTexto 13"/>
          <p:cNvSpPr txBox="1"/>
          <p:nvPr/>
        </p:nvSpPr>
        <p:spPr>
          <a:xfrm>
            <a:off x="8830128" y="1423330"/>
            <a:ext cx="3115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dirty="0">
                <a:solidFill>
                  <a:schemeClr val="accent2">
                    <a:lumMod val="75000"/>
                  </a:schemeClr>
                </a:solidFill>
                <a:latin typeface="Corbel" panose="020B0503020204020204" pitchFamily="34" charset="0"/>
              </a:rPr>
              <a:t>Acciones dirigidas a:</a:t>
            </a:r>
            <a:endParaRPr lang="en-US" sz="2400" dirty="0">
              <a:solidFill>
                <a:schemeClr val="accent2">
                  <a:lumMod val="75000"/>
                </a:schemeClr>
              </a:solidFill>
              <a:latin typeface="Corbel" panose="020B0503020204020204" pitchFamily="34" charset="0"/>
            </a:endParaRPr>
          </a:p>
        </p:txBody>
      </p:sp>
      <p:sp>
        <p:nvSpPr>
          <p:cNvPr id="15" name="Flecha abajo 14"/>
          <p:cNvSpPr/>
          <p:nvPr/>
        </p:nvSpPr>
        <p:spPr>
          <a:xfrm>
            <a:off x="1683657" y="1087279"/>
            <a:ext cx="348342" cy="408699"/>
          </a:xfrm>
          <a:prstGeom prst="down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lecha abajo 15"/>
          <p:cNvSpPr/>
          <p:nvPr/>
        </p:nvSpPr>
        <p:spPr>
          <a:xfrm>
            <a:off x="1620157" y="4701265"/>
            <a:ext cx="348342" cy="408699"/>
          </a:xfrm>
          <a:prstGeom prst="down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76856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3045ABA-58BF-48E0-9F98-387813A806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O" dirty="0"/>
              <a:t>Plan Especial de Educación Rural (PEER)</a:t>
            </a:r>
            <a:r>
              <a:rPr kumimoji="0" lang="es-MX" sz="4400" b="0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Helvetica" panose="020B0604020202020204" pitchFamily="34" charset="0"/>
                <a:ea typeface="+mj-ea"/>
                <a:cs typeface="Helvetica" panose="020B0604020202020204" pitchFamily="34" charset="0"/>
              </a:rPr>
              <a:t> </a:t>
            </a:r>
            <a:r>
              <a:rPr lang="es-CO" dirty="0"/>
              <a:t/>
            </a:r>
            <a:br>
              <a:rPr lang="es-CO" dirty="0"/>
            </a:b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D8067D7-F660-4E16-BEA5-9479B077E9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425242" cy="355725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s-CO" sz="2400" dirty="0"/>
              <a:t>D</a:t>
            </a:r>
            <a:r>
              <a:rPr lang="es-CO" sz="2400" dirty="0">
                <a:effectLst/>
              </a:rPr>
              <a:t>ebe recoger el propósito de “Brindar atención integral a la primera infancia, garantizar la cobertura, la calidad y la pertinencia de la educación y erradicar el analfabetismo en las áreas rurales, así como promover la permanencia productiva de los y las jóvenes en el campo y acercar las instituciones académicas regionales a la construcción del desarrollo rural”. 1.3.2.2. del Acuerdo Final</a:t>
            </a:r>
          </a:p>
          <a:p>
            <a:pPr marL="0" indent="0">
              <a:buNone/>
            </a:pPr>
            <a:endParaRPr lang="es-CO" dirty="0">
              <a:effectLst/>
            </a:endParaRPr>
          </a:p>
          <a:p>
            <a:pPr marL="0" indent="0">
              <a:buNone/>
            </a:pPr>
            <a:r>
              <a:rPr lang="es-CO" dirty="0"/>
              <a:t>Documento en construcción por parte del ministerio de educación nacional 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40608222-7974-42BB-BE5B-5FE8242417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51630" y="2363638"/>
            <a:ext cx="3569912" cy="1949360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C0782B2F-BA53-4934-9E70-8276C92F6C15}"/>
              </a:ext>
            </a:extLst>
          </p:cNvPr>
          <p:cNvSpPr txBox="1"/>
          <p:nvPr/>
        </p:nvSpPr>
        <p:spPr>
          <a:xfrm>
            <a:off x="7651630" y="4494362"/>
            <a:ext cx="39854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900" dirty="0"/>
              <a:t>Tomado de: https://otrasvoceseneducacion.org/archivos/349783</a:t>
            </a:r>
          </a:p>
        </p:txBody>
      </p:sp>
    </p:spTree>
    <p:extLst>
      <p:ext uri="{BB962C8B-B14F-4D97-AF65-F5344CB8AC3E}">
        <p14:creationId xmlns:p14="http://schemas.microsoft.com/office/powerpoint/2010/main" val="17877229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58628030-24F6-40E8-90ED-6DC7EBB6B9E4}"/>
              </a:ext>
            </a:extLst>
          </p:cNvPr>
          <p:cNvSpPr txBox="1"/>
          <p:nvPr/>
        </p:nvSpPr>
        <p:spPr>
          <a:xfrm>
            <a:off x="341442" y="97988"/>
            <a:ext cx="10936157" cy="697563"/>
          </a:xfrm>
          <a:prstGeom prst="rect">
            <a:avLst/>
          </a:prstGeom>
          <a:noFill/>
        </p:spPr>
        <p:txBody>
          <a:bodyPr wrap="square" lIns="121920" tIns="60960" rIns="121920" bIns="60960" rtlCol="0" anchor="t">
            <a:spAutoFit/>
          </a:bodyPr>
          <a:lstStyle/>
          <a:p>
            <a:pPr algn="ctr" defTabSz="914377">
              <a:defRPr/>
            </a:pPr>
            <a:r>
              <a:rPr lang="es-MX" sz="3733" b="1" dirty="0">
                <a:solidFill>
                  <a:srgbClr val="4472C4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¿Cuáles son los enfoques transversales?</a:t>
            </a:r>
          </a:p>
        </p:txBody>
      </p:sp>
      <p:sp>
        <p:nvSpPr>
          <p:cNvPr id="12" name="Rectángulo redondeado 18">
            <a:extLst>
              <a:ext uri="{FF2B5EF4-FFF2-40B4-BE49-F238E27FC236}">
                <a16:creationId xmlns:a16="http://schemas.microsoft.com/office/drawing/2014/main" id="{0DA2F357-86D3-48A5-8BAE-6532DD16B6F9}"/>
              </a:ext>
            </a:extLst>
          </p:cNvPr>
          <p:cNvSpPr/>
          <p:nvPr/>
        </p:nvSpPr>
        <p:spPr>
          <a:xfrm>
            <a:off x="831904" y="1234116"/>
            <a:ext cx="3212949" cy="544412"/>
          </a:xfrm>
          <a:prstGeom prst="roundRect">
            <a:avLst/>
          </a:prstGeom>
          <a:solidFill>
            <a:schemeClr val="bg1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r>
              <a:rPr lang="es-ES" sz="2133" b="1" dirty="0">
                <a:solidFill>
                  <a:srgbClr val="4472C4">
                    <a:lumMod val="75000"/>
                  </a:srgbClr>
                </a:solidFill>
                <a:latin typeface="Corbel" panose="020B0503020204020204" pitchFamily="34" charset="0"/>
                <a:cs typeface="Helvetica" panose="020B0604020202020204" pitchFamily="34" charset="0"/>
              </a:rPr>
              <a:t>Territorial</a:t>
            </a:r>
            <a:endParaRPr lang="es-CO" sz="2133" b="1" dirty="0">
              <a:solidFill>
                <a:srgbClr val="4472C4">
                  <a:lumMod val="75000"/>
                </a:srgbClr>
              </a:solidFill>
              <a:latin typeface="Corbel" panose="020B0503020204020204" pitchFamily="34" charset="0"/>
              <a:cs typeface="Helvetica" panose="020B0604020202020204" pitchFamily="34" charset="0"/>
            </a:endParaRPr>
          </a:p>
        </p:txBody>
      </p:sp>
      <p:sp>
        <p:nvSpPr>
          <p:cNvPr id="17" name="Rectángulo redondeado 18">
            <a:extLst>
              <a:ext uri="{FF2B5EF4-FFF2-40B4-BE49-F238E27FC236}">
                <a16:creationId xmlns:a16="http://schemas.microsoft.com/office/drawing/2014/main" id="{0DA2F357-86D3-48A5-8BAE-6532DD16B6F9}"/>
              </a:ext>
            </a:extLst>
          </p:cNvPr>
          <p:cNvSpPr/>
          <p:nvPr/>
        </p:nvSpPr>
        <p:spPr>
          <a:xfrm>
            <a:off x="831904" y="2217093"/>
            <a:ext cx="3212949" cy="544412"/>
          </a:xfrm>
          <a:prstGeom prst="roundRect">
            <a:avLst/>
          </a:prstGeom>
          <a:solidFill>
            <a:schemeClr val="bg1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r>
              <a:rPr lang="es-ES" sz="2133" b="1" dirty="0">
                <a:solidFill>
                  <a:srgbClr val="4472C4">
                    <a:lumMod val="75000"/>
                  </a:srgbClr>
                </a:solidFill>
                <a:latin typeface="Corbel" panose="020B0503020204020204" pitchFamily="34" charset="0"/>
                <a:cs typeface="Helvetica" panose="020B0604020202020204" pitchFamily="34" charset="0"/>
              </a:rPr>
              <a:t>Derechos</a:t>
            </a:r>
            <a:endParaRPr lang="es-CO" sz="2133" b="1" dirty="0">
              <a:solidFill>
                <a:srgbClr val="4472C4">
                  <a:lumMod val="75000"/>
                </a:srgbClr>
              </a:solidFill>
              <a:latin typeface="Corbel" panose="020B0503020204020204" pitchFamily="34" charset="0"/>
              <a:cs typeface="Helvetica" panose="020B0604020202020204" pitchFamily="34" charset="0"/>
            </a:endParaRPr>
          </a:p>
        </p:txBody>
      </p:sp>
      <p:sp>
        <p:nvSpPr>
          <p:cNvPr id="20" name="Rectángulo redondeado 18">
            <a:extLst>
              <a:ext uri="{FF2B5EF4-FFF2-40B4-BE49-F238E27FC236}">
                <a16:creationId xmlns:a16="http://schemas.microsoft.com/office/drawing/2014/main" id="{0DA2F357-86D3-48A5-8BAE-6532DD16B6F9}"/>
              </a:ext>
            </a:extLst>
          </p:cNvPr>
          <p:cNvSpPr/>
          <p:nvPr/>
        </p:nvSpPr>
        <p:spPr>
          <a:xfrm>
            <a:off x="816474" y="3942977"/>
            <a:ext cx="3212949" cy="544412"/>
          </a:xfrm>
          <a:prstGeom prst="roundRect">
            <a:avLst/>
          </a:prstGeom>
          <a:solidFill>
            <a:schemeClr val="bg1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r>
              <a:rPr lang="es-ES" sz="2133" b="1" dirty="0">
                <a:solidFill>
                  <a:srgbClr val="4472C4">
                    <a:lumMod val="75000"/>
                  </a:srgbClr>
                </a:solidFill>
                <a:latin typeface="Corbel" panose="020B0503020204020204" pitchFamily="34" charset="0"/>
                <a:cs typeface="Helvetica" panose="020B0604020202020204" pitchFamily="34" charset="0"/>
              </a:rPr>
              <a:t>Género</a:t>
            </a:r>
            <a:endParaRPr lang="es-CO" sz="2133" b="1" dirty="0">
              <a:solidFill>
                <a:srgbClr val="4472C4">
                  <a:lumMod val="75000"/>
                </a:srgbClr>
              </a:solidFill>
              <a:latin typeface="Corbel" panose="020B0503020204020204" pitchFamily="34" charset="0"/>
              <a:cs typeface="Helvetica" panose="020B0604020202020204" pitchFamily="34" charset="0"/>
            </a:endParaRPr>
          </a:p>
        </p:txBody>
      </p:sp>
      <p:sp>
        <p:nvSpPr>
          <p:cNvPr id="26" name="Rectángulo redondeado 18">
            <a:extLst>
              <a:ext uri="{FF2B5EF4-FFF2-40B4-BE49-F238E27FC236}">
                <a16:creationId xmlns:a16="http://schemas.microsoft.com/office/drawing/2014/main" id="{0DA2F357-86D3-48A5-8BAE-6532DD16B6F9}"/>
              </a:ext>
            </a:extLst>
          </p:cNvPr>
          <p:cNvSpPr/>
          <p:nvPr/>
        </p:nvSpPr>
        <p:spPr>
          <a:xfrm>
            <a:off x="816473" y="3080035"/>
            <a:ext cx="3212949" cy="544412"/>
          </a:xfrm>
          <a:prstGeom prst="roundRect">
            <a:avLst/>
          </a:prstGeom>
          <a:solidFill>
            <a:schemeClr val="bg1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r>
              <a:rPr lang="es-ES" sz="2133" b="1" dirty="0">
                <a:solidFill>
                  <a:srgbClr val="4472C4">
                    <a:lumMod val="75000"/>
                  </a:srgbClr>
                </a:solidFill>
                <a:latin typeface="Corbel" panose="020B0503020204020204" pitchFamily="34" charset="0"/>
                <a:cs typeface="Helvetica" panose="020B0604020202020204" pitchFamily="34" charset="0"/>
              </a:rPr>
              <a:t>Étnico</a:t>
            </a:r>
            <a:endParaRPr lang="es-CO" sz="2133" b="1" dirty="0">
              <a:solidFill>
                <a:srgbClr val="4472C4">
                  <a:lumMod val="75000"/>
                </a:srgbClr>
              </a:solidFill>
              <a:latin typeface="Corbel" panose="020B0503020204020204" pitchFamily="34" charset="0"/>
              <a:cs typeface="Helvetica" panose="020B0604020202020204" pitchFamily="34" charset="0"/>
            </a:endParaRPr>
          </a:p>
        </p:txBody>
      </p:sp>
      <p:sp>
        <p:nvSpPr>
          <p:cNvPr id="27" name="Rectángulo redondeado 18">
            <a:extLst>
              <a:ext uri="{FF2B5EF4-FFF2-40B4-BE49-F238E27FC236}">
                <a16:creationId xmlns:a16="http://schemas.microsoft.com/office/drawing/2014/main" id="{0DA2F357-86D3-48A5-8BAE-6532DD16B6F9}"/>
              </a:ext>
            </a:extLst>
          </p:cNvPr>
          <p:cNvSpPr/>
          <p:nvPr/>
        </p:nvSpPr>
        <p:spPr>
          <a:xfrm>
            <a:off x="8142514" y="4640397"/>
            <a:ext cx="3430360" cy="706544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 defTabSz="914377">
              <a:defRPr/>
            </a:pPr>
            <a:r>
              <a:rPr lang="es-ES" sz="2133" b="1" dirty="0">
                <a:solidFill>
                  <a:srgbClr val="4472C4">
                    <a:lumMod val="75000"/>
                  </a:srgbClr>
                </a:solidFill>
                <a:latin typeface="Corbel" panose="020B0503020204020204" pitchFamily="34" charset="0"/>
                <a:cs typeface="Helvetica" panose="020B0604020202020204" pitchFamily="34" charset="0"/>
              </a:rPr>
              <a:t>Discapacidad y curso de vida</a:t>
            </a:r>
            <a:endParaRPr lang="es-CO" sz="2133" b="1" dirty="0">
              <a:solidFill>
                <a:srgbClr val="4472C4">
                  <a:lumMod val="75000"/>
                </a:srgbClr>
              </a:solidFill>
              <a:latin typeface="Corbel" panose="020B0503020204020204" pitchFamily="34" charset="0"/>
              <a:cs typeface="Helvetica" panose="020B0604020202020204" pitchFamily="34" charset="0"/>
            </a:endParaRPr>
          </a:p>
        </p:txBody>
      </p:sp>
      <p:sp>
        <p:nvSpPr>
          <p:cNvPr id="14" name="Rectángulo redondeado 18">
            <a:extLst>
              <a:ext uri="{FF2B5EF4-FFF2-40B4-BE49-F238E27FC236}">
                <a16:creationId xmlns:a16="http://schemas.microsoft.com/office/drawing/2014/main" id="{0DA2F357-86D3-48A5-8BAE-6532DD16B6F9}"/>
              </a:ext>
            </a:extLst>
          </p:cNvPr>
          <p:cNvSpPr/>
          <p:nvPr/>
        </p:nvSpPr>
        <p:spPr>
          <a:xfrm>
            <a:off x="619124" y="5602134"/>
            <a:ext cx="10953749" cy="659368"/>
          </a:xfrm>
          <a:prstGeom prst="roundRect">
            <a:avLst/>
          </a:prstGeom>
          <a:solidFill>
            <a:schemeClr val="bg1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r>
              <a:rPr lang="es-CO" sz="2133" b="1" dirty="0">
                <a:solidFill>
                  <a:srgbClr val="941651"/>
                </a:solidFill>
                <a:latin typeface="Corbel" panose="020B0503020204020204" pitchFamily="34" charset="0"/>
                <a:cs typeface="Helvetica" panose="020B0604020202020204" pitchFamily="34" charset="0"/>
              </a:rPr>
              <a:t>Política Nacional de Reincorporación social y económica -PNRSE</a:t>
            </a:r>
          </a:p>
        </p:txBody>
      </p:sp>
      <p:pic>
        <p:nvPicPr>
          <p:cNvPr id="2050" name="Picture 2" descr="Hombres y mujeres procesan de modo distinto los datos visuales | Público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1" r="5385"/>
          <a:stretch/>
        </p:blipFill>
        <p:spPr bwMode="auto">
          <a:xfrm>
            <a:off x="4246522" y="3926948"/>
            <a:ext cx="1297401" cy="758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Discriminación racial y étnica Archives | Dejustici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5051" y="2964481"/>
            <a:ext cx="1223736" cy="815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Pin en comunidad política.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1424" y="2051613"/>
            <a:ext cx="1185099" cy="887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Ángel de Marcos López - Mapa ilustrado de Menorca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182"/>
          <a:stretch/>
        </p:blipFill>
        <p:spPr bwMode="auto">
          <a:xfrm>
            <a:off x="4385480" y="1117471"/>
            <a:ext cx="1153307" cy="859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uadroTexto 5"/>
          <p:cNvSpPr txBox="1"/>
          <p:nvPr/>
        </p:nvSpPr>
        <p:spPr>
          <a:xfrm>
            <a:off x="6057900" y="1227261"/>
            <a:ext cx="4787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>
                <a:latin typeface="Corbel" panose="020B0503020204020204" pitchFamily="34" charset="0"/>
              </a:rPr>
              <a:t>Particularidades económicas, culturales y sociales  del territorio y las comunidades.</a:t>
            </a:r>
            <a:endParaRPr lang="en-US" dirty="0">
              <a:latin typeface="Corbel" panose="020B0503020204020204" pitchFamily="34" charset="0"/>
            </a:endParaRPr>
          </a:p>
        </p:txBody>
      </p:sp>
      <p:sp>
        <p:nvSpPr>
          <p:cNvPr id="25" name="CuadroTexto 24"/>
          <p:cNvSpPr txBox="1"/>
          <p:nvPr/>
        </p:nvSpPr>
        <p:spPr>
          <a:xfrm>
            <a:off x="6057900" y="3049227"/>
            <a:ext cx="4787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>
                <a:latin typeface="Corbel" panose="020B0503020204020204" pitchFamily="34" charset="0"/>
              </a:rPr>
              <a:t>Medidas y acciones para garantizar acceso a oportunidades en condiciones de igualdad </a:t>
            </a:r>
            <a:endParaRPr lang="en-US" dirty="0">
              <a:latin typeface="Corbel" panose="020B0503020204020204" pitchFamily="34" charset="0"/>
            </a:endParaRPr>
          </a:p>
        </p:txBody>
      </p:sp>
      <p:sp>
        <p:nvSpPr>
          <p:cNvPr id="29" name="CuadroTexto 28"/>
          <p:cNvSpPr txBox="1"/>
          <p:nvPr/>
        </p:nvSpPr>
        <p:spPr>
          <a:xfrm>
            <a:off x="6057900" y="2115174"/>
            <a:ext cx="5054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>
                <a:latin typeface="Corbel" panose="020B0503020204020204" pitchFamily="34" charset="0"/>
              </a:rPr>
              <a:t>Protección y garantía de goce efectivo de derechos – El Estado debe promover y protegerlos</a:t>
            </a:r>
            <a:endParaRPr lang="en-US" dirty="0">
              <a:latin typeface="Corbel" panose="020B0503020204020204" pitchFamily="34" charset="0"/>
            </a:endParaRPr>
          </a:p>
        </p:txBody>
      </p:sp>
      <p:sp>
        <p:nvSpPr>
          <p:cNvPr id="30" name="CuadroTexto 29"/>
          <p:cNvSpPr txBox="1"/>
          <p:nvPr/>
        </p:nvSpPr>
        <p:spPr>
          <a:xfrm>
            <a:off x="6095999" y="3926948"/>
            <a:ext cx="4787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>
                <a:latin typeface="Corbel" panose="020B0503020204020204" pitchFamily="34" charset="0"/>
              </a:rPr>
              <a:t>Mujeres como ciudadanas autónomas- acceso en condiciones de igualdad.</a:t>
            </a:r>
            <a:endParaRPr lang="en-US" dirty="0">
              <a:latin typeface="Corbel" panose="020B05030202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87738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>
                <a:latin typeface="Corbel" panose="020B0503020204020204" pitchFamily="34" charset="0"/>
              </a:rPr>
              <a:t>¿Qué es la Reincorporación?</a:t>
            </a:r>
            <a:endParaRPr lang="en-US" dirty="0">
              <a:latin typeface="Corbel" panose="020B0503020204020204" pitchFamily="34" charset="0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5" name="Marcador de contenido 4"/>
          <p:cNvGraphicFramePr>
            <a:graphicFrameLocks noGrp="1"/>
          </p:cNvGraphicFramePr>
          <p:nvPr>
            <p:ph sz="half" idx="2"/>
          </p:nvPr>
        </p:nvGraphicFramePr>
        <p:xfrm>
          <a:off x="1189355" y="2513543"/>
          <a:ext cx="4937125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CuadroTexto 5"/>
          <p:cNvSpPr txBox="1"/>
          <p:nvPr/>
        </p:nvSpPr>
        <p:spPr>
          <a:xfrm>
            <a:off x="6667500" y="2082800"/>
            <a:ext cx="49784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>
                <a:latin typeface="Corbel" panose="020B0503020204020204" pitchFamily="34" charset="0"/>
              </a:rPr>
              <a:t>Fortalecimiento de  las capacidades necesarias para reincorporarse en el marco de la legalidad.</a:t>
            </a:r>
          </a:p>
          <a:p>
            <a:endParaRPr lang="es-ES" dirty="0">
              <a:latin typeface="Corbel" panose="020B0503020204020204" pitchFamily="34" charset="0"/>
            </a:endParaRPr>
          </a:p>
          <a:p>
            <a:r>
              <a:rPr lang="es-ES" dirty="0">
                <a:latin typeface="Corbel" panose="020B0503020204020204" pitchFamily="34" charset="0"/>
              </a:rPr>
              <a:t>Está orientado al:</a:t>
            </a:r>
          </a:p>
          <a:p>
            <a:endParaRPr lang="es-ES" dirty="0">
              <a:latin typeface="Corbel" panose="020B0503020204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b="1" dirty="0">
                <a:solidFill>
                  <a:schemeClr val="accent1"/>
                </a:solidFill>
                <a:latin typeface="Corbel" panose="020B0503020204020204" pitchFamily="34" charset="0"/>
              </a:rPr>
              <a:t>Fortalecimiento de tejido social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b="1" dirty="0">
                <a:solidFill>
                  <a:schemeClr val="accent1"/>
                </a:solidFill>
                <a:latin typeface="Corbel" panose="020B0503020204020204" pitchFamily="34" charset="0"/>
              </a:rPr>
              <a:t>convivencia</a:t>
            </a:r>
            <a:endParaRPr lang="es-ES" dirty="0">
              <a:latin typeface="Corbel" panose="020B0503020204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b="1" dirty="0">
                <a:solidFill>
                  <a:schemeClr val="accent1"/>
                </a:solidFill>
                <a:latin typeface="Corbel" panose="020B0503020204020204" pitchFamily="34" charset="0"/>
              </a:rPr>
              <a:t>reconciliación</a:t>
            </a:r>
            <a:endParaRPr lang="en-US" dirty="0">
              <a:latin typeface="Corbel" panose="020B0503020204020204" pitchFamily="34" charset="0"/>
            </a:endParaRPr>
          </a:p>
        </p:txBody>
      </p:sp>
      <p:sp>
        <p:nvSpPr>
          <p:cNvPr id="7" name="CuadroTexto 6"/>
          <p:cNvSpPr txBox="1"/>
          <p:nvPr/>
        </p:nvSpPr>
        <p:spPr>
          <a:xfrm>
            <a:off x="6781800" y="4902200"/>
            <a:ext cx="32131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es-CO" dirty="0"/>
              <a:t>Sujetos activos en la política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es-CO" dirty="0"/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s-CO" dirty="0"/>
              <a:t>Impacto colectivo</a:t>
            </a:r>
            <a:endParaRPr lang="en-US" dirty="0"/>
          </a:p>
        </p:txBody>
      </p:sp>
      <p:grpSp>
        <p:nvGrpSpPr>
          <p:cNvPr id="8" name="Grupo 7">
            <a:extLst>
              <a:ext uri="{FF2B5EF4-FFF2-40B4-BE49-F238E27FC236}">
                <a16:creationId xmlns:a16="http://schemas.microsoft.com/office/drawing/2014/main" id="{77F21A9C-839B-774A-9032-DD6638432D40}"/>
              </a:ext>
            </a:extLst>
          </p:cNvPr>
          <p:cNvGrpSpPr/>
          <p:nvPr/>
        </p:nvGrpSpPr>
        <p:grpSpPr>
          <a:xfrm>
            <a:off x="10000839" y="4651587"/>
            <a:ext cx="1688279" cy="1173943"/>
            <a:chOff x="2133721" y="1548977"/>
            <a:chExt cx="1153170" cy="914400"/>
          </a:xfrm>
          <a:solidFill>
            <a:srgbClr val="92D050"/>
          </a:solidFill>
        </p:grpSpPr>
        <p:pic>
          <p:nvPicPr>
            <p:cNvPr id="9" name="Gráfico 4" descr="Grupo de personas">
              <a:extLst>
                <a:ext uri="{FF2B5EF4-FFF2-40B4-BE49-F238E27FC236}">
                  <a16:creationId xmlns:a16="http://schemas.microsoft.com/office/drawing/2014/main" id="{8AC1355F-6598-724F-A033-70DDC90C0A8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p:blipFill>
          <p:spPr>
            <a:xfrm>
              <a:off x="2372491" y="1548977"/>
              <a:ext cx="914400" cy="914400"/>
            </a:xfrm>
            <a:prstGeom prst="rect">
              <a:avLst/>
            </a:prstGeom>
          </p:spPr>
        </p:pic>
        <p:pic>
          <p:nvPicPr>
            <p:cNvPr id="10" name="Gráfico 5" descr="Paloma">
              <a:extLst>
                <a:ext uri="{FF2B5EF4-FFF2-40B4-BE49-F238E27FC236}">
                  <a16:creationId xmlns:a16="http://schemas.microsoft.com/office/drawing/2014/main" id="{F5F56255-B8FF-B04A-906E-071770573AB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p:blipFill>
          <p:spPr>
            <a:xfrm>
              <a:off x="2133721" y="1548977"/>
              <a:ext cx="457200" cy="457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293416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8D3B363B-DECD-4AD0-8995-4C388CB604D0}"/>
              </a:ext>
            </a:extLst>
          </p:cNvPr>
          <p:cNvSpPr txBox="1"/>
          <p:nvPr/>
        </p:nvSpPr>
        <p:spPr>
          <a:xfrm>
            <a:off x="518722" y="939893"/>
            <a:ext cx="5316022" cy="572169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es-CO" sz="2581" b="1" dirty="0">
                <a:solidFill>
                  <a:schemeClr val="bg2">
                    <a:lumMod val="25000"/>
                  </a:schemeClr>
                </a:solidFill>
                <a:latin typeface="Corbel" panose="020B0503020204020204" pitchFamily="34" charset="0"/>
              </a:rPr>
              <a:t>La educación en la Reincorporación</a:t>
            </a:r>
          </a:p>
          <a:p>
            <a:endParaRPr lang="es-CO" sz="2000" dirty="0"/>
          </a:p>
          <a:p>
            <a:r>
              <a:rPr lang="es-CO" sz="2000" dirty="0"/>
              <a:t> </a:t>
            </a:r>
            <a:endParaRPr lang="es-CO" sz="2000" dirty="0">
              <a:solidFill>
                <a:schemeClr val="bg2">
                  <a:lumMod val="25000"/>
                </a:schemeClr>
              </a:solidFill>
              <a:latin typeface="Corbel" panose="020B0503020204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s-CO" sz="2000" dirty="0">
                <a:solidFill>
                  <a:schemeClr val="bg2">
                    <a:lumMod val="25000"/>
                  </a:schemeClr>
                </a:solidFill>
                <a:latin typeface="Corbel" panose="020B0503020204020204" pitchFamily="34" charset="0"/>
              </a:rPr>
              <a:t>La educación dirigida a </a:t>
            </a:r>
            <a:r>
              <a:rPr lang="es-CO" sz="2000" b="1" dirty="0">
                <a:solidFill>
                  <a:schemeClr val="bg2">
                    <a:lumMod val="25000"/>
                  </a:schemeClr>
                </a:solidFill>
                <a:latin typeface="Corbel" panose="020B0503020204020204" pitchFamily="34" charset="0"/>
              </a:rPr>
              <a:t>cultura de la paz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s-CO" sz="2000" dirty="0">
                <a:solidFill>
                  <a:schemeClr val="bg2">
                    <a:lumMod val="25000"/>
                  </a:schemeClr>
                </a:solidFill>
                <a:latin typeface="Corbel" panose="020B0503020204020204" pitchFamily="34" charset="0"/>
              </a:rPr>
              <a:t>Promoción de la </a:t>
            </a:r>
            <a:r>
              <a:rPr lang="es-CO" sz="2000" b="1" dirty="0">
                <a:solidFill>
                  <a:schemeClr val="bg2">
                    <a:lumMod val="25000"/>
                  </a:schemeClr>
                </a:solidFill>
                <a:latin typeface="Corbel" panose="020B0503020204020204" pitchFamily="34" charset="0"/>
              </a:rPr>
              <a:t>prevención de la estigmatización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s-CO" sz="2000" dirty="0">
                <a:solidFill>
                  <a:schemeClr val="bg2">
                    <a:lumMod val="25000"/>
                  </a:schemeClr>
                </a:solidFill>
                <a:latin typeface="Corbel" panose="020B0503020204020204" pitchFamily="34" charset="0"/>
              </a:rPr>
              <a:t>Orientación de acciones que promuevan la </a:t>
            </a:r>
            <a:r>
              <a:rPr lang="es-CO" sz="2000" b="1" dirty="0">
                <a:solidFill>
                  <a:schemeClr val="bg2">
                    <a:lumMod val="25000"/>
                  </a:schemeClr>
                </a:solidFill>
                <a:latin typeface="Corbel" panose="020B0503020204020204" pitchFamily="34" charset="0"/>
              </a:rPr>
              <a:t>reconciliación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s-CO" sz="2000" dirty="0">
                <a:solidFill>
                  <a:schemeClr val="bg2">
                    <a:lumMod val="25000"/>
                  </a:schemeClr>
                </a:solidFill>
                <a:latin typeface="Corbel" panose="020B0503020204020204" pitchFamily="34" charset="0"/>
              </a:rPr>
              <a:t>Las personas como </a:t>
            </a:r>
            <a:r>
              <a:rPr lang="es-CO" sz="2000" b="1" dirty="0">
                <a:solidFill>
                  <a:schemeClr val="bg2">
                    <a:lumMod val="25000"/>
                  </a:schemeClr>
                </a:solidFill>
                <a:latin typeface="Corbel" panose="020B0503020204020204" pitchFamily="34" charset="0"/>
              </a:rPr>
              <a:t>agentes de cambio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s-CO" sz="2000" dirty="0">
                <a:solidFill>
                  <a:schemeClr val="bg2">
                    <a:lumMod val="25000"/>
                  </a:schemeClr>
                </a:solidFill>
                <a:latin typeface="Corbel" panose="020B0503020204020204" pitchFamily="34" charset="0"/>
              </a:rPr>
              <a:t>Importancia en el </a:t>
            </a:r>
            <a:r>
              <a:rPr lang="es-CO" sz="2000" b="1" dirty="0">
                <a:solidFill>
                  <a:schemeClr val="bg2">
                    <a:lumMod val="25000"/>
                  </a:schemeClr>
                </a:solidFill>
                <a:latin typeface="Corbel" panose="020B0503020204020204" pitchFamily="34" charset="0"/>
              </a:rPr>
              <a:t>reconocimiento de saberes previos 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s-CO" sz="2000" dirty="0">
                <a:solidFill>
                  <a:schemeClr val="bg2">
                    <a:lumMod val="25000"/>
                  </a:schemeClr>
                </a:solidFill>
                <a:latin typeface="Corbel" panose="020B0503020204020204" pitchFamily="34" charset="0"/>
              </a:rPr>
              <a:t>Aprender haciendo apropiación conocimiento.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s-CO" sz="2000" dirty="0">
                <a:solidFill>
                  <a:schemeClr val="bg2">
                    <a:lumMod val="25000"/>
                  </a:schemeClr>
                </a:solidFill>
                <a:latin typeface="Corbel" panose="020B0503020204020204" pitchFamily="34" charset="0"/>
              </a:rPr>
              <a:t>Actividades significativas que generen interés en las comunidades: </a:t>
            </a:r>
            <a:r>
              <a:rPr lang="es-CO" sz="2000" b="1" dirty="0">
                <a:solidFill>
                  <a:schemeClr val="bg2">
                    <a:lumMod val="25000"/>
                  </a:schemeClr>
                </a:solidFill>
                <a:latin typeface="Corbel" panose="020B0503020204020204" pitchFamily="34" charset="0"/>
              </a:rPr>
              <a:t>Proyectos </a:t>
            </a:r>
            <a:r>
              <a:rPr lang="es-CO" sz="2000" dirty="0">
                <a:solidFill>
                  <a:schemeClr val="bg2">
                    <a:lumMod val="25000"/>
                  </a:schemeClr>
                </a:solidFill>
                <a:latin typeface="Corbel" panose="020B0503020204020204" pitchFamily="34" charset="0"/>
              </a:rPr>
              <a:t>en la comunidad.</a:t>
            </a:r>
          </a:p>
          <a:p>
            <a:endParaRPr lang="es-CO" sz="2000" dirty="0">
              <a:solidFill>
                <a:srgbClr val="FF0000"/>
              </a:solidFill>
            </a:endParaRPr>
          </a:p>
          <a:p>
            <a:r>
              <a:rPr lang="es-CO" sz="2000" dirty="0">
                <a:solidFill>
                  <a:srgbClr val="FF0000"/>
                </a:solidFill>
              </a:rPr>
              <a:t>.</a:t>
            </a:r>
          </a:p>
        </p:txBody>
      </p:sp>
      <p:pic>
        <p:nvPicPr>
          <p:cNvPr id="6" name="Imagen 5" descr="Un grupo de personas sentadas en un banco&#10;&#10;Descripción generada automáticamente">
            <a:extLst>
              <a:ext uri="{FF2B5EF4-FFF2-40B4-BE49-F238E27FC236}">
                <a16:creationId xmlns:a16="http://schemas.microsoft.com/office/drawing/2014/main" id="{6E6F3A08-91A2-480C-9CFC-F95DD1F537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2116" y="1712075"/>
            <a:ext cx="5033100" cy="386955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7988024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58628030-24F6-40E8-90ED-6DC7EBB6B9E4}"/>
              </a:ext>
            </a:extLst>
          </p:cNvPr>
          <p:cNvSpPr txBox="1"/>
          <p:nvPr/>
        </p:nvSpPr>
        <p:spPr>
          <a:xfrm>
            <a:off x="1094144" y="838914"/>
            <a:ext cx="10289474" cy="697563"/>
          </a:xfrm>
          <a:prstGeom prst="rect">
            <a:avLst/>
          </a:prstGeom>
          <a:noFill/>
        </p:spPr>
        <p:txBody>
          <a:bodyPr wrap="square" lIns="121920" tIns="60960" rIns="121920" bIns="60960" rtlCol="0" anchor="t">
            <a:spAutoFit/>
          </a:bodyPr>
          <a:lstStyle/>
          <a:p>
            <a:r>
              <a:rPr lang="es-MX" sz="3733" b="1" dirty="0">
                <a:solidFill>
                  <a:schemeClr val="accent1"/>
                </a:solidFill>
                <a:latin typeface="Corbel" panose="020B0503020204020204" pitchFamily="34" charset="0"/>
                <a:cs typeface="Helvetica" panose="020B0604020202020204" pitchFamily="34" charset="0"/>
              </a:rPr>
              <a:t>¿Qué es la Reincorporación Comunitaria?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A9DC111E-9634-CC4C-B3DB-7280A12AF092}"/>
              </a:ext>
            </a:extLst>
          </p:cNvPr>
          <p:cNvSpPr txBox="1"/>
          <p:nvPr/>
        </p:nvSpPr>
        <p:spPr>
          <a:xfrm>
            <a:off x="490864" y="2037042"/>
            <a:ext cx="479233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b="1" dirty="0">
                <a:solidFill>
                  <a:srgbClr val="FF9300"/>
                </a:solidFill>
                <a:latin typeface="Corbel" panose="020B0503020204020204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Firmantes , familias y comunidades</a:t>
            </a:r>
          </a:p>
          <a:p>
            <a:pPr algn="ctr"/>
            <a:endParaRPr lang="es-CO" b="1" dirty="0">
              <a:solidFill>
                <a:srgbClr val="FF9300"/>
              </a:solidFill>
              <a:latin typeface="Corbel" panose="020B0503020204020204" pitchFamily="34" charset="0"/>
              <a:ea typeface="Times New Roman" panose="02020603050405020304" pitchFamily="18" charset="0"/>
              <a:cs typeface="Helvetica" panose="020B0604020202020204" pitchFamily="34" charset="0"/>
            </a:endParaRPr>
          </a:p>
          <a:p>
            <a:pPr algn="ctr"/>
            <a:r>
              <a:rPr lang="es-CO" b="1" dirty="0">
                <a:solidFill>
                  <a:srgbClr val="FF9300"/>
                </a:solidFill>
                <a:latin typeface="Corbel" panose="020B0503020204020204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 sujetos activos en la construcción de paz. </a:t>
            </a:r>
          </a:p>
          <a:p>
            <a:pPr algn="just"/>
            <a:endParaRPr lang="es-CO" b="1" dirty="0">
              <a:solidFill>
                <a:schemeClr val="accent2">
                  <a:lumMod val="75000"/>
                </a:schemeClr>
              </a:solidFill>
              <a:latin typeface="Corbel" panose="020B0503020204020204" pitchFamily="34" charset="0"/>
              <a:ea typeface="Times New Roman" panose="02020603050405020304" pitchFamily="18" charset="0"/>
              <a:cs typeface="Helvetica" panose="020B0604020202020204" pitchFamily="34" charset="0"/>
            </a:endParaRPr>
          </a:p>
          <a:p>
            <a:pPr algn="just"/>
            <a:r>
              <a:rPr lang="es-CO" b="1" dirty="0">
                <a:solidFill>
                  <a:schemeClr val="tx2"/>
                </a:solidFill>
                <a:latin typeface="Corbel" panose="020B0503020204020204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Fortalecimiento de procesos organizativos de base, contribuyendo a: </a:t>
            </a:r>
          </a:p>
          <a:p>
            <a:pPr algn="just"/>
            <a:endParaRPr lang="es-CO" b="1" dirty="0">
              <a:solidFill>
                <a:schemeClr val="tx2"/>
              </a:solidFill>
              <a:latin typeface="Corbel" panose="020B0503020204020204" pitchFamily="34" charset="0"/>
              <a:ea typeface="Times New Roman" panose="02020603050405020304" pitchFamily="18" charset="0"/>
              <a:cs typeface="Helvetica" panose="020B0604020202020204" pitchFamily="34" charset="0"/>
            </a:endParaRPr>
          </a:p>
          <a:p>
            <a:pPr marL="285750" indent="-285750" algn="just">
              <a:buFont typeface="Courier New" panose="02070309020205020404" pitchFamily="49" charset="0"/>
              <a:buChar char="o"/>
            </a:pPr>
            <a:r>
              <a:rPr lang="es-CO" b="1" dirty="0">
                <a:solidFill>
                  <a:schemeClr val="tx2"/>
                </a:solidFill>
                <a:latin typeface="Corbel" panose="020B0503020204020204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prevención de la estigmatización</a:t>
            </a:r>
          </a:p>
          <a:p>
            <a:pPr marL="285750" indent="-285750" algn="just">
              <a:buFont typeface="Courier New" panose="02070309020205020404" pitchFamily="49" charset="0"/>
              <a:buChar char="o"/>
            </a:pPr>
            <a:r>
              <a:rPr lang="es-CO" b="1" dirty="0">
                <a:solidFill>
                  <a:schemeClr val="tx2"/>
                </a:solidFill>
                <a:latin typeface="Corbel" panose="020B0503020204020204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la convivencia  </a:t>
            </a:r>
          </a:p>
          <a:p>
            <a:pPr marL="285750" indent="-285750" algn="just">
              <a:buFont typeface="Courier New" panose="02070309020205020404" pitchFamily="49" charset="0"/>
              <a:buChar char="o"/>
            </a:pPr>
            <a:r>
              <a:rPr lang="es-CO" b="1" dirty="0">
                <a:solidFill>
                  <a:schemeClr val="tx2"/>
                </a:solidFill>
                <a:latin typeface="Corbel" panose="020B0503020204020204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la reconciliación</a:t>
            </a:r>
          </a:p>
          <a:p>
            <a:pPr algn="just"/>
            <a:endParaRPr lang="es-CO" b="1" dirty="0">
              <a:solidFill>
                <a:schemeClr val="tx2"/>
              </a:solidFill>
              <a:latin typeface="Corbel" panose="020B0503020204020204" pitchFamily="34" charset="0"/>
              <a:ea typeface="Times New Roman" panose="02020603050405020304" pitchFamily="18" charset="0"/>
              <a:cs typeface="Helvetica" panose="020B0604020202020204" pitchFamily="34" charset="0"/>
            </a:endParaRPr>
          </a:p>
          <a:p>
            <a:pPr algn="ctr"/>
            <a:r>
              <a:rPr lang="es-CO" b="1" dirty="0">
                <a:solidFill>
                  <a:schemeClr val="tx2"/>
                </a:solidFill>
                <a:latin typeface="Corbel" panose="020B0503020204020204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incorporando los diferentes enfoques.</a:t>
            </a:r>
          </a:p>
          <a:p>
            <a:pPr algn="ctr"/>
            <a:endParaRPr lang="es-CO" sz="2400" dirty="0">
              <a:latin typeface="Corbel" panose="020B0503020204020204" pitchFamily="34" charset="0"/>
            </a:endParaRPr>
          </a:p>
        </p:txBody>
      </p:sp>
      <p:sp>
        <p:nvSpPr>
          <p:cNvPr id="4" name="Rectángulo redondeado 5">
            <a:extLst>
              <a:ext uri="{FF2B5EF4-FFF2-40B4-BE49-F238E27FC236}">
                <a16:creationId xmlns:a16="http://schemas.microsoft.com/office/drawing/2014/main" id="{5E742DDE-DBDE-4183-AAA2-69AF5095551E}"/>
              </a:ext>
            </a:extLst>
          </p:cNvPr>
          <p:cNvSpPr/>
          <p:nvPr/>
        </p:nvSpPr>
        <p:spPr>
          <a:xfrm>
            <a:off x="5490852" y="2037042"/>
            <a:ext cx="4447788" cy="469307"/>
          </a:xfrm>
          <a:prstGeom prst="round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000" b="1" dirty="0">
                <a:latin typeface="Corbel" panose="020B0503020204020204" pitchFamily="34" charset="0"/>
                <a:cs typeface="Helvetica" panose="020B0604020202020204" pitchFamily="34" charset="0"/>
              </a:rPr>
              <a:t>Procesos Comunitarios</a:t>
            </a:r>
            <a:endParaRPr lang="es-CO" sz="2000" b="1" dirty="0">
              <a:latin typeface="Corbel" panose="020B0503020204020204" pitchFamily="34" charset="0"/>
              <a:cs typeface="Helvetica" panose="020B0604020202020204" pitchFamily="34" charset="0"/>
            </a:endParaRPr>
          </a:p>
        </p:txBody>
      </p:sp>
      <p:sp>
        <p:nvSpPr>
          <p:cNvPr id="6" name="Rectángulo redondeado 7">
            <a:extLst>
              <a:ext uri="{FF2B5EF4-FFF2-40B4-BE49-F238E27FC236}">
                <a16:creationId xmlns:a16="http://schemas.microsoft.com/office/drawing/2014/main" id="{206DE2FF-7142-43BE-9778-3E2D1C2F67E7}"/>
              </a:ext>
            </a:extLst>
          </p:cNvPr>
          <p:cNvSpPr/>
          <p:nvPr/>
        </p:nvSpPr>
        <p:spPr>
          <a:xfrm>
            <a:off x="5490850" y="2795528"/>
            <a:ext cx="4447787" cy="523221"/>
          </a:xfrm>
          <a:prstGeom prst="roundRect">
            <a:avLst/>
          </a:prstGeom>
          <a:solidFill>
            <a:schemeClr val="accent2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000" b="1" dirty="0">
                <a:latin typeface="Corbel" panose="020B0503020204020204" pitchFamily="34" charset="0"/>
                <a:cs typeface="Helvetica" panose="020B0604020202020204" pitchFamily="34" charset="0"/>
              </a:rPr>
              <a:t>Buen Vivir</a:t>
            </a:r>
            <a:endParaRPr lang="es-CO" sz="2000" b="1" dirty="0">
              <a:latin typeface="Corbel" panose="020B0503020204020204" pitchFamily="34" charset="0"/>
              <a:cs typeface="Helvetica" panose="020B0604020202020204" pitchFamily="34" charset="0"/>
            </a:endParaRPr>
          </a:p>
        </p:txBody>
      </p:sp>
      <p:sp>
        <p:nvSpPr>
          <p:cNvPr id="8" name="Rectángulo redondeado 9">
            <a:extLst>
              <a:ext uri="{FF2B5EF4-FFF2-40B4-BE49-F238E27FC236}">
                <a16:creationId xmlns:a16="http://schemas.microsoft.com/office/drawing/2014/main" id="{B8645F11-4DD8-4BEB-B6A2-80424E5BD54F}"/>
              </a:ext>
            </a:extLst>
          </p:cNvPr>
          <p:cNvSpPr/>
          <p:nvPr/>
        </p:nvSpPr>
        <p:spPr>
          <a:xfrm>
            <a:off x="5490851" y="3711099"/>
            <a:ext cx="4447787" cy="523221"/>
          </a:xfrm>
          <a:prstGeom prst="roundRect">
            <a:avLst/>
          </a:prstGeom>
          <a:solidFill>
            <a:schemeClr val="accent2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000" b="1" dirty="0">
                <a:latin typeface="Corbel" panose="020B0503020204020204" pitchFamily="34" charset="0"/>
              </a:rPr>
              <a:t>Construcción de Paz</a:t>
            </a:r>
            <a:endParaRPr lang="es-CO" sz="2000" b="1" dirty="0">
              <a:latin typeface="Corbel" panose="020B0503020204020204" pitchFamily="34" charset="0"/>
            </a:endParaRPr>
          </a:p>
        </p:txBody>
      </p:sp>
      <p:sp>
        <p:nvSpPr>
          <p:cNvPr id="9" name="Rectángulo redondeado 8">
            <a:extLst>
              <a:ext uri="{FF2B5EF4-FFF2-40B4-BE49-F238E27FC236}">
                <a16:creationId xmlns:a16="http://schemas.microsoft.com/office/drawing/2014/main" id="{58B6252C-AFBC-4144-9C68-62C63E5FC9DB}"/>
              </a:ext>
            </a:extLst>
          </p:cNvPr>
          <p:cNvSpPr/>
          <p:nvPr/>
        </p:nvSpPr>
        <p:spPr>
          <a:xfrm>
            <a:off x="5490851" y="4501486"/>
            <a:ext cx="4447786" cy="523221"/>
          </a:xfrm>
          <a:prstGeom prst="roundRect">
            <a:avLst/>
          </a:prstGeom>
          <a:solidFill>
            <a:schemeClr val="accent2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000" b="1" dirty="0">
                <a:latin typeface="Corbel" panose="020B0503020204020204" pitchFamily="34" charset="0"/>
              </a:rPr>
              <a:t>Participación Vinculante</a:t>
            </a:r>
            <a:endParaRPr lang="es-CO" sz="2000" b="1" dirty="0">
              <a:latin typeface="Corbel" panose="020B0503020204020204" pitchFamily="34" charset="0"/>
            </a:endParaRPr>
          </a:p>
        </p:txBody>
      </p:sp>
      <p:pic>
        <p:nvPicPr>
          <p:cNvPr id="11" name="Imagen 10" descr="Icono&#10;&#10;Descripción generada automáticamente">
            <a:extLst>
              <a:ext uri="{FF2B5EF4-FFF2-40B4-BE49-F238E27FC236}">
                <a16:creationId xmlns:a16="http://schemas.microsoft.com/office/drawing/2014/main" id="{F9F5C5D5-07F7-4431-AE43-A5056D23F6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7364" y="1748132"/>
            <a:ext cx="713234" cy="713234"/>
          </a:xfrm>
          <a:prstGeom prst="rect">
            <a:avLst/>
          </a:prstGeom>
        </p:spPr>
      </p:pic>
      <p:pic>
        <p:nvPicPr>
          <p:cNvPr id="12" name="Imagen 11" descr="Icono&#10;&#10;Descripción generada automáticamente">
            <a:extLst>
              <a:ext uri="{FF2B5EF4-FFF2-40B4-BE49-F238E27FC236}">
                <a16:creationId xmlns:a16="http://schemas.microsoft.com/office/drawing/2014/main" id="{DE4DF606-8B3E-4849-A841-52BB200E4B8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4443" y="2607074"/>
            <a:ext cx="722437" cy="666735"/>
          </a:xfrm>
          <a:prstGeom prst="rect">
            <a:avLst/>
          </a:prstGeom>
        </p:spPr>
      </p:pic>
      <p:pic>
        <p:nvPicPr>
          <p:cNvPr id="13" name="Imagen 12" descr="Icono&#10;&#10;Descripción generada automáticamente">
            <a:extLst>
              <a:ext uri="{FF2B5EF4-FFF2-40B4-BE49-F238E27FC236}">
                <a16:creationId xmlns:a16="http://schemas.microsoft.com/office/drawing/2014/main" id="{FB9E0EA2-BE77-4D94-8BE5-7BF44ADA3E3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3578" y="3476429"/>
            <a:ext cx="652870" cy="652870"/>
          </a:xfrm>
          <a:prstGeom prst="rect">
            <a:avLst/>
          </a:prstGeom>
        </p:spPr>
      </p:pic>
      <p:pic>
        <p:nvPicPr>
          <p:cNvPr id="14" name="Imagen 13" descr="Icono&#10;&#10;Descripción generada automáticamente">
            <a:extLst>
              <a:ext uri="{FF2B5EF4-FFF2-40B4-BE49-F238E27FC236}">
                <a16:creationId xmlns:a16="http://schemas.microsoft.com/office/drawing/2014/main" id="{74652115-31FE-4CE5-8F1C-D6FBD901728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3213" y="4380697"/>
            <a:ext cx="713234" cy="713234"/>
          </a:xfrm>
          <a:prstGeom prst="rect">
            <a:avLst/>
          </a:prstGeom>
        </p:spPr>
      </p:pic>
      <p:sp>
        <p:nvSpPr>
          <p:cNvPr id="18" name="Flecha abajo 17"/>
          <p:cNvSpPr/>
          <p:nvPr/>
        </p:nvSpPr>
        <p:spPr>
          <a:xfrm>
            <a:off x="2754598" y="2373683"/>
            <a:ext cx="174171" cy="206154"/>
          </a:xfrm>
          <a:prstGeom prst="downArrow">
            <a:avLst/>
          </a:prstGeom>
          <a:solidFill>
            <a:srgbClr val="AF7621"/>
          </a:solidFill>
          <a:ln>
            <a:solidFill>
              <a:srgbClr val="AF76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386474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76BE4E314A180C468A07E5B0CF42FA92" ma:contentTypeVersion="8" ma:contentTypeDescription="Crear nuevo documento." ma:contentTypeScope="" ma:versionID="462f613f109d39adce5defb828da630f">
  <xsd:schema xmlns:xsd="http://www.w3.org/2001/XMLSchema" xmlns:xs="http://www.w3.org/2001/XMLSchema" xmlns:p="http://schemas.microsoft.com/office/2006/metadata/properties" xmlns:ns2="e4b4c967-322b-4a94-8db6-7806535da3b3" targetNamespace="http://schemas.microsoft.com/office/2006/metadata/properties" ma:root="true" ma:fieldsID="53d066848e1ea361d828aa007e88f45f" ns2:_="">
    <xsd:import namespace="e4b4c967-322b-4a94-8db6-7806535da3b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b4c967-322b-4a94-8db6-7806535da3b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D09EBE3-93FF-4560-A5E5-36D12FC3873D}"/>
</file>

<file path=customXml/itemProps2.xml><?xml version="1.0" encoding="utf-8"?>
<ds:datastoreItem xmlns:ds="http://schemas.openxmlformats.org/officeDocument/2006/customXml" ds:itemID="{F2E498CD-41F6-4697-8674-85221FBF7745}"/>
</file>

<file path=customXml/itemProps3.xml><?xml version="1.0" encoding="utf-8"?>
<ds:datastoreItem xmlns:ds="http://schemas.openxmlformats.org/officeDocument/2006/customXml" ds:itemID="{39692051-7DF4-4867-A2E5-6A6500906312}"/>
</file>

<file path=docProps/app.xml><?xml version="1.0" encoding="utf-8"?>
<Properties xmlns="http://schemas.openxmlformats.org/officeDocument/2006/extended-properties" xmlns:vt="http://schemas.openxmlformats.org/officeDocument/2006/docPropsVTypes">
  <TotalTime>326</TotalTime>
  <Words>496</Words>
  <Application>Microsoft Office PowerPoint</Application>
  <PresentationFormat>Panorámica</PresentationFormat>
  <Paragraphs>98</Paragraphs>
  <Slides>11</Slides>
  <Notes>4</Notes>
  <HiddenSlides>0</HiddenSlides>
  <MMClips>0</MMClips>
  <ScaleCrop>false</ScaleCrop>
  <HeadingPairs>
    <vt:vector size="6" baseType="variant">
      <vt:variant>
        <vt:lpstr>Fuentes usadas</vt:lpstr>
      </vt:variant>
      <vt:variant>
        <vt:i4>10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11</vt:i4>
      </vt:variant>
    </vt:vector>
  </HeadingPairs>
  <TitlesOfParts>
    <vt:vector size="22" baseType="lpstr">
      <vt:lpstr>Acumin</vt:lpstr>
      <vt:lpstr>Arial</vt:lpstr>
      <vt:lpstr>Calibri</vt:lpstr>
      <vt:lpstr>Calibri Light</vt:lpstr>
      <vt:lpstr>Corbel</vt:lpstr>
      <vt:lpstr>Courier New</vt:lpstr>
      <vt:lpstr>Fusion</vt:lpstr>
      <vt:lpstr>Helvetica</vt:lpstr>
      <vt:lpstr>Times New Roman</vt:lpstr>
      <vt:lpstr>Wingdings</vt:lpstr>
      <vt:lpstr>Tema de Office</vt:lpstr>
      <vt:lpstr>Presentación de PowerPoint</vt:lpstr>
      <vt:lpstr>Contenido</vt:lpstr>
      <vt:lpstr>Presentación de PowerPoint</vt:lpstr>
      <vt:lpstr>Presentación de PowerPoint</vt:lpstr>
      <vt:lpstr>Plan Especial de Educación Rural (PEER)  </vt:lpstr>
      <vt:lpstr>Presentación de PowerPoint</vt:lpstr>
      <vt:lpstr>¿Qué es la Reincorporación?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Microsoft Office User</dc:creator>
  <cp:lastModifiedBy>KARELY CABALLERO</cp:lastModifiedBy>
  <cp:revision>24</cp:revision>
  <dcterms:created xsi:type="dcterms:W3CDTF">2020-04-06T16:41:13Z</dcterms:created>
  <dcterms:modified xsi:type="dcterms:W3CDTF">2022-03-04T18:02:54Z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0x01010076BE4E314A180C468A07E5B0CF42FA92</vt:lpwstr>
  </property>
</Properties>
</file>