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6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7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  <p:sldMasterId id="2147483672" r:id="rId5"/>
  </p:sldMasterIdLst>
  <p:notesMasterIdLst>
    <p:notesMasterId r:id="rId35"/>
  </p:notesMasterIdLst>
  <p:sldIdLst>
    <p:sldId id="355" r:id="rId6"/>
    <p:sldId id="278" r:id="rId7"/>
    <p:sldId id="371" r:id="rId8"/>
    <p:sldId id="368" r:id="rId9"/>
    <p:sldId id="362" r:id="rId10"/>
    <p:sldId id="369" r:id="rId11"/>
    <p:sldId id="360" r:id="rId12"/>
    <p:sldId id="363" r:id="rId13"/>
    <p:sldId id="358" r:id="rId14"/>
    <p:sldId id="337" r:id="rId15"/>
    <p:sldId id="350" r:id="rId16"/>
    <p:sldId id="351" r:id="rId17"/>
    <p:sldId id="356" r:id="rId18"/>
    <p:sldId id="328" r:id="rId19"/>
    <p:sldId id="329" r:id="rId20"/>
    <p:sldId id="325" r:id="rId21"/>
    <p:sldId id="338" r:id="rId22"/>
    <p:sldId id="301" r:id="rId23"/>
    <p:sldId id="303" r:id="rId24"/>
    <p:sldId id="299" r:id="rId25"/>
    <p:sldId id="333" r:id="rId26"/>
    <p:sldId id="332" r:id="rId27"/>
    <p:sldId id="334" r:id="rId28"/>
    <p:sldId id="343" r:id="rId29"/>
    <p:sldId id="365" r:id="rId30"/>
    <p:sldId id="372" r:id="rId31"/>
    <p:sldId id="373" r:id="rId32"/>
    <p:sldId id="374" r:id="rId33"/>
    <p:sldId id="354" r:id="rId3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579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57A2"/>
    <a:srgbClr val="3494BA"/>
    <a:srgbClr val="F8B65E"/>
    <a:srgbClr val="F09EF2"/>
    <a:srgbClr val="1856A1"/>
    <a:srgbClr val="1CABDE"/>
    <a:srgbClr val="99CCFF"/>
    <a:srgbClr val="4874C5"/>
    <a:srgbClr val="E3ECF8"/>
    <a:srgbClr val="436C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765"/>
    <p:restoredTop sz="93617" autoAdjust="0"/>
  </p:normalViewPr>
  <p:slideViewPr>
    <p:cSldViewPr snapToGrid="0" snapToObjects="1">
      <p:cViewPr varScale="1">
        <p:scale>
          <a:sx n="63" d="100"/>
          <a:sy n="63" d="100"/>
        </p:scale>
        <p:origin x="1004" y="60"/>
      </p:cViewPr>
      <p:guideLst>
        <p:guide orient="horz" pos="2160"/>
        <p:guide pos="579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ableStyles" Target="tableStyles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bubble3D val="0"/>
            <c:spPr>
              <a:solidFill>
                <a:srgbClr val="4472C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AFA-4714-B0DE-E21EB8FDC52D}"/>
              </c:ext>
            </c:extLst>
          </c:dPt>
          <c:dPt>
            <c:idx val="1"/>
            <c:bubble3D val="0"/>
            <c:spPr>
              <a:solidFill>
                <a:srgbClr val="F5C97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AFA-4714-B0DE-E21EB8FDC52D}"/>
              </c:ext>
            </c:extLst>
          </c:dPt>
          <c:cat>
            <c:strRef>
              <c:f>Hoja1!$A$2:$A$3</c:f>
              <c:strCache>
                <c:ptCount val="2"/>
                <c:pt idx="0">
                  <c:v>Mujeres 135</c:v>
                </c:pt>
                <c:pt idx="1">
                  <c:v>Hombres 147</c:v>
                </c:pt>
              </c:strCache>
            </c:strRef>
          </c:cat>
          <c:val>
            <c:numRef>
              <c:f>Hoja1!$B$2:$B$3</c:f>
              <c:numCache>
                <c:formatCode>General</c:formatCode>
                <c:ptCount val="2"/>
                <c:pt idx="0">
                  <c:v>135</c:v>
                </c:pt>
                <c:pt idx="1">
                  <c:v>147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AFA-4714-B0DE-E21EB8FDC5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Franklin Gothic Medium" panose="020B0603020102020204" pitchFamily="34" charset="0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8770558620261718E-2"/>
          <c:y val="2.5195644426964002E-2"/>
          <c:w val="0.27809181638521596"/>
          <c:h val="0.55911990510872345"/>
        </c:manualLayout>
      </c:layout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Pt>
            <c:idx val="0"/>
            <c:bubble3D val="0"/>
            <c:spPr>
              <a:solidFill>
                <a:srgbClr val="4472C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2595-4BB8-A859-275697418CF7}"/>
              </c:ext>
            </c:extLst>
          </c:dPt>
          <c:dPt>
            <c:idx val="1"/>
            <c:bubble3D val="0"/>
            <c:spPr>
              <a:solidFill>
                <a:srgbClr val="F5C97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595-4BB8-A859-275697418CF7}"/>
              </c:ext>
            </c:extLst>
          </c:dPt>
          <c:cat>
            <c:strRef>
              <c:f>Hoja1!$A$2:$A$3</c:f>
              <c:strCache>
                <c:ptCount val="2"/>
                <c:pt idx="0">
                  <c:v>Personas de Comunidades aledañas 152</c:v>
                </c:pt>
                <c:pt idx="1">
                  <c:v>Personas en proceso de reincorporación 130</c:v>
                </c:pt>
              </c:strCache>
            </c:strRef>
          </c:cat>
          <c:val>
            <c:numRef>
              <c:f>Hoja1!$B$2:$B$3</c:f>
              <c:numCache>
                <c:formatCode>General</c:formatCode>
                <c:ptCount val="2"/>
                <c:pt idx="0">
                  <c:v>152</c:v>
                </c:pt>
                <c:pt idx="1">
                  <c:v>130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595-4BB8-A859-275697418C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37940559897550497"/>
          <c:y val="4.2140630186663204E-2"/>
          <c:w val="0.50755711403513348"/>
          <c:h val="0.4619909072490299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Franklin Gothic Medium" panose="020B0603020102020204" pitchFamily="34" charset="0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C3B1E3C-7F90-42C5-9DB3-37FE64FAA945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459109AD-0556-4E26-BBBA-981108C49687}">
      <dgm:prSet phldrT="[Texto]" custT="1"/>
      <dgm:spPr>
        <a:solidFill>
          <a:srgbClr val="3494BA"/>
        </a:solidFill>
      </dgm:spPr>
      <dgm:t>
        <a:bodyPr/>
        <a:lstStyle/>
        <a:p>
          <a:pPr algn="just"/>
          <a:r>
            <a:rPr lang="es-MX" sz="1800" b="0" spc="-96" dirty="0" smtClean="0">
              <a:latin typeface="Franklin Gothic Book" panose="020B0503020102020204" pitchFamily="34" charset="0"/>
              <a:cs typeface="Trebuchet MS"/>
            </a:rPr>
            <a:t>El</a:t>
          </a:r>
          <a:r>
            <a:rPr lang="es-MX" sz="1800" b="0" spc="-121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spc="-78" dirty="0" smtClean="0">
              <a:latin typeface="Franklin Gothic Book" panose="020B0503020102020204" pitchFamily="34" charset="0"/>
              <a:cs typeface="Trebuchet MS"/>
            </a:rPr>
            <a:t>rector</a:t>
          </a:r>
          <a:r>
            <a:rPr lang="es-MX" sz="1800" b="0" spc="-121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spc="-18" dirty="0" smtClean="0">
              <a:latin typeface="Franklin Gothic Book" panose="020B0503020102020204" pitchFamily="34" charset="0"/>
              <a:cs typeface="Trebuchet MS"/>
            </a:rPr>
            <a:t>o</a:t>
          </a:r>
          <a:r>
            <a:rPr lang="es-MX" sz="1800" b="0" spc="-108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spc="-78" dirty="0" smtClean="0">
              <a:latin typeface="Franklin Gothic Book" panose="020B0503020102020204" pitchFamily="34" charset="0"/>
              <a:cs typeface="Trebuchet MS"/>
            </a:rPr>
            <a:t>director</a:t>
          </a:r>
          <a:r>
            <a:rPr lang="es-MX" sz="1800" b="0" spc="-133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spc="-78" dirty="0" smtClean="0">
              <a:latin typeface="Franklin Gothic Book" panose="020B0503020102020204" pitchFamily="34" charset="0"/>
              <a:cs typeface="Trebuchet MS"/>
            </a:rPr>
            <a:t>rural</a:t>
          </a:r>
          <a:r>
            <a:rPr lang="es-MX" sz="1800" b="0" spc="-121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spc="-66" dirty="0" smtClean="0">
              <a:latin typeface="Franklin Gothic Book" panose="020B0503020102020204" pitchFamily="34" charset="0"/>
              <a:cs typeface="Trebuchet MS"/>
            </a:rPr>
            <a:t>con</a:t>
          </a:r>
          <a:r>
            <a:rPr lang="es-MX" sz="1800" b="0" spc="-121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spc="-96" dirty="0" smtClean="0">
              <a:latin typeface="Franklin Gothic Book" panose="020B0503020102020204" pitchFamily="34" charset="0"/>
              <a:cs typeface="Trebuchet MS"/>
            </a:rPr>
            <a:t>el</a:t>
          </a:r>
          <a:r>
            <a:rPr lang="es-MX" sz="1800" b="0" spc="-121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spc="-60" dirty="0" smtClean="0">
              <a:latin typeface="Franklin Gothic Book" panose="020B0503020102020204" pitchFamily="34" charset="0"/>
              <a:cs typeface="Trebuchet MS"/>
            </a:rPr>
            <a:t>equipo</a:t>
          </a:r>
          <a:r>
            <a:rPr lang="es-MX" sz="1800" b="0" spc="-115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spc="-72" dirty="0" smtClean="0">
              <a:latin typeface="Franklin Gothic Book" panose="020B0503020102020204" pitchFamily="34" charset="0"/>
              <a:cs typeface="Trebuchet MS"/>
            </a:rPr>
            <a:t>de</a:t>
          </a:r>
          <a:r>
            <a:rPr lang="es-MX" sz="1800" b="0" spc="-102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spc="-60" dirty="0" smtClean="0">
              <a:latin typeface="Franklin Gothic Book" panose="020B0503020102020204" pitchFamily="34" charset="0"/>
              <a:cs typeface="Trebuchet MS"/>
            </a:rPr>
            <a:t>gestión</a:t>
          </a:r>
          <a:r>
            <a:rPr lang="es-MX" sz="1800" b="0" spc="-108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spc="-72" dirty="0" smtClean="0">
              <a:latin typeface="Franklin Gothic Book" panose="020B0503020102020204" pitchFamily="34" charset="0"/>
              <a:cs typeface="Trebuchet MS"/>
            </a:rPr>
            <a:t>escolar</a:t>
          </a:r>
          <a:r>
            <a:rPr lang="es-MX" sz="1800" b="0" spc="-115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spc="-84" dirty="0" smtClean="0">
              <a:latin typeface="Franklin Gothic Book" panose="020B0503020102020204" pitchFamily="34" charset="0"/>
              <a:cs typeface="Trebuchet MS"/>
            </a:rPr>
            <a:t>del</a:t>
          </a:r>
          <a:r>
            <a:rPr lang="es-MX" sz="1800" b="0" spc="-115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spc="-78" dirty="0" smtClean="0">
              <a:latin typeface="Franklin Gothic Book" panose="020B0503020102020204" pitchFamily="34" charset="0"/>
              <a:cs typeface="Trebuchet MS"/>
            </a:rPr>
            <a:t>establecimiento</a:t>
          </a:r>
          <a:r>
            <a:rPr lang="es-MX" sz="1800" b="0" spc="-108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spc="-78" dirty="0" smtClean="0">
              <a:latin typeface="Franklin Gothic Book" panose="020B0503020102020204" pitchFamily="34" charset="0"/>
              <a:cs typeface="Trebuchet MS"/>
            </a:rPr>
            <a:t>educativo  </a:t>
          </a:r>
          <a:r>
            <a:rPr lang="es-MX" sz="1800" b="0" spc="-84" dirty="0" smtClean="0">
              <a:latin typeface="Franklin Gothic Book" panose="020B0503020102020204" pitchFamily="34" charset="0"/>
              <a:cs typeface="Trebuchet MS"/>
            </a:rPr>
            <a:t>formalizan </a:t>
          </a:r>
          <a:r>
            <a:rPr lang="es-MX" sz="1800" b="0" spc="-36" dirty="0" smtClean="0">
              <a:latin typeface="Franklin Gothic Book" panose="020B0503020102020204" pitchFamily="34" charset="0"/>
              <a:cs typeface="Trebuchet MS"/>
            </a:rPr>
            <a:t>su </a:t>
          </a:r>
          <a:r>
            <a:rPr lang="es-MX" sz="1800" b="0" spc="-72" dirty="0" smtClean="0">
              <a:latin typeface="Franklin Gothic Book" panose="020B0503020102020204" pitchFamily="34" charset="0"/>
              <a:cs typeface="Trebuchet MS"/>
            </a:rPr>
            <a:t>intención de </a:t>
          </a:r>
          <a:r>
            <a:rPr lang="es-MX" sz="1800" b="0" spc="-90" dirty="0" smtClean="0">
              <a:latin typeface="Franklin Gothic Book" panose="020B0503020102020204" pitchFamily="34" charset="0"/>
              <a:cs typeface="Trebuchet MS"/>
            </a:rPr>
            <a:t>realizar </a:t>
          </a:r>
          <a:r>
            <a:rPr lang="es-MX" sz="1800" b="0" spc="-96" dirty="0" smtClean="0">
              <a:latin typeface="Franklin Gothic Book" panose="020B0503020102020204" pitchFamily="34" charset="0"/>
              <a:cs typeface="Trebuchet MS"/>
            </a:rPr>
            <a:t>el </a:t>
          </a:r>
          <a:r>
            <a:rPr lang="es-MX" sz="1800" b="0" spc="-60" dirty="0" smtClean="0">
              <a:latin typeface="Franklin Gothic Book" panose="020B0503020102020204" pitchFamily="34" charset="0"/>
              <a:cs typeface="Trebuchet MS"/>
            </a:rPr>
            <a:t>proceso </a:t>
          </a:r>
          <a:r>
            <a:rPr lang="es-MX" sz="1800" b="0" spc="-72" dirty="0" smtClean="0">
              <a:latin typeface="Franklin Gothic Book" panose="020B0503020102020204" pitchFamily="34" charset="0"/>
              <a:cs typeface="Trebuchet MS"/>
            </a:rPr>
            <a:t>de Armonización</a:t>
          </a:r>
          <a:r>
            <a:rPr lang="es-MX" sz="1800" b="0" spc="-78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spc="-84" dirty="0" smtClean="0">
              <a:latin typeface="Franklin Gothic Book" panose="020B0503020102020204" pitchFamily="34" charset="0"/>
              <a:cs typeface="Trebuchet MS"/>
            </a:rPr>
            <a:t>del </a:t>
          </a:r>
          <a:r>
            <a:rPr lang="es-MX" sz="1800" b="0" spc="-78" dirty="0" smtClean="0">
              <a:latin typeface="Franklin Gothic Book" panose="020B0503020102020204" pitchFamily="34" charset="0"/>
              <a:cs typeface="Trebuchet MS"/>
            </a:rPr>
            <a:t>proyecto educativo  institucional.</a:t>
          </a:r>
          <a:endParaRPr lang="es-ES" sz="1800" b="0" dirty="0">
            <a:latin typeface="Franklin Gothic Book" panose="020B0503020102020204" pitchFamily="34" charset="0"/>
          </a:endParaRPr>
        </a:p>
      </dgm:t>
    </dgm:pt>
    <dgm:pt modelId="{696C2999-D7B9-489E-B46A-6883BA39E66F}" type="parTrans" cxnId="{9EA3BFE2-5C6A-4561-BA58-AC33191E5365}">
      <dgm:prSet/>
      <dgm:spPr/>
      <dgm:t>
        <a:bodyPr/>
        <a:lstStyle/>
        <a:p>
          <a:endParaRPr lang="es-ES"/>
        </a:p>
      </dgm:t>
    </dgm:pt>
    <dgm:pt modelId="{44F27982-6015-4B78-9CF5-4C85CF977392}" type="sibTrans" cxnId="{9EA3BFE2-5C6A-4561-BA58-AC33191E5365}">
      <dgm:prSet/>
      <dgm:spPr>
        <a:solidFill>
          <a:schemeClr val="bg1">
            <a:alpha val="90000"/>
          </a:schemeClr>
        </a:solidFill>
        <a:ln>
          <a:solidFill>
            <a:srgbClr val="3494BA">
              <a:alpha val="90000"/>
            </a:srgbClr>
          </a:solidFill>
        </a:ln>
      </dgm:spPr>
      <dgm:t>
        <a:bodyPr/>
        <a:lstStyle/>
        <a:p>
          <a:endParaRPr lang="es-ES"/>
        </a:p>
      </dgm:t>
    </dgm:pt>
    <dgm:pt modelId="{F74E09E6-F645-4141-8522-162082C7B25B}">
      <dgm:prSet phldrT="[Texto]" custT="1"/>
      <dgm:spPr>
        <a:solidFill>
          <a:srgbClr val="3494BA"/>
        </a:solidFill>
      </dgm:spPr>
      <dgm:t>
        <a:bodyPr/>
        <a:lstStyle/>
        <a:p>
          <a:pPr algn="just"/>
          <a:r>
            <a:rPr lang="es-MX" sz="1800" b="0" spc="-80" dirty="0" smtClean="0">
              <a:latin typeface="Franklin Gothic Book" panose="020B0503020102020204" pitchFamily="34" charset="0"/>
              <a:cs typeface="Trebuchet MS"/>
            </a:rPr>
            <a:t>El </a:t>
          </a:r>
          <a:r>
            <a:rPr lang="es-MX" sz="1800" b="0" spc="-70" dirty="0" smtClean="0">
              <a:latin typeface="Franklin Gothic Book" panose="020B0503020102020204" pitchFamily="34" charset="0"/>
              <a:cs typeface="Trebuchet MS"/>
            </a:rPr>
            <a:t>rector </a:t>
          </a:r>
          <a:r>
            <a:rPr lang="es-MX" sz="1800" b="0" spc="-15" dirty="0" smtClean="0">
              <a:latin typeface="Franklin Gothic Book" panose="020B0503020102020204" pitchFamily="34" charset="0"/>
              <a:cs typeface="Trebuchet MS"/>
            </a:rPr>
            <a:t>o </a:t>
          </a:r>
          <a:r>
            <a:rPr lang="es-MX" sz="1800" b="0" spc="-65" dirty="0" smtClean="0">
              <a:latin typeface="Franklin Gothic Book" panose="020B0503020102020204" pitchFamily="34" charset="0"/>
              <a:cs typeface="Trebuchet MS"/>
            </a:rPr>
            <a:t>director rural </a:t>
          </a:r>
          <a:r>
            <a:rPr lang="es-MX" sz="1800" b="0" spc="-55" dirty="0" smtClean="0">
              <a:latin typeface="Franklin Gothic Book" panose="020B0503020102020204" pitchFamily="34" charset="0"/>
              <a:cs typeface="Trebuchet MS"/>
            </a:rPr>
            <a:t>con </a:t>
          </a:r>
          <a:r>
            <a:rPr lang="es-MX" sz="1800" b="0" spc="-75" dirty="0" smtClean="0">
              <a:latin typeface="Franklin Gothic Book" panose="020B0503020102020204" pitchFamily="34" charset="0"/>
              <a:cs typeface="Trebuchet MS"/>
            </a:rPr>
            <a:t>el </a:t>
          </a:r>
          <a:r>
            <a:rPr lang="es-MX" sz="1800" b="0" spc="-45" dirty="0" smtClean="0">
              <a:latin typeface="Franklin Gothic Book" panose="020B0503020102020204" pitchFamily="34" charset="0"/>
              <a:cs typeface="Trebuchet MS"/>
            </a:rPr>
            <a:t>equipo </a:t>
          </a:r>
          <a:r>
            <a:rPr lang="es-MX" sz="1800" b="0" spc="-60" dirty="0" smtClean="0">
              <a:latin typeface="Franklin Gothic Book" panose="020B0503020102020204" pitchFamily="34" charset="0"/>
              <a:cs typeface="Trebuchet MS"/>
            </a:rPr>
            <a:t>de </a:t>
          </a:r>
          <a:r>
            <a:rPr lang="es-MX" sz="1800" b="0" spc="-50" dirty="0" smtClean="0">
              <a:latin typeface="Franklin Gothic Book" panose="020B0503020102020204" pitchFamily="34" charset="0"/>
              <a:cs typeface="Trebuchet MS"/>
            </a:rPr>
            <a:t>gestión </a:t>
          </a:r>
          <a:r>
            <a:rPr lang="es-MX" sz="1800" b="0" spc="-60" dirty="0" smtClean="0">
              <a:latin typeface="Franklin Gothic Book" panose="020B0503020102020204" pitchFamily="34" charset="0"/>
              <a:cs typeface="Trebuchet MS"/>
            </a:rPr>
            <a:t>escolar </a:t>
          </a:r>
          <a:r>
            <a:rPr lang="es-MX" sz="1800" b="0" spc="-70" dirty="0" smtClean="0">
              <a:latin typeface="Franklin Gothic Book" panose="020B0503020102020204" pitchFamily="34" charset="0"/>
              <a:cs typeface="Trebuchet MS"/>
            </a:rPr>
            <a:t>del </a:t>
          </a:r>
          <a:r>
            <a:rPr lang="es-MX" sz="1800" b="0" spc="-65" dirty="0" smtClean="0">
              <a:latin typeface="Franklin Gothic Book" panose="020B0503020102020204" pitchFamily="34" charset="0"/>
              <a:cs typeface="Trebuchet MS"/>
            </a:rPr>
            <a:t>establecimiento </a:t>
          </a:r>
          <a:r>
            <a:rPr lang="es-MX" sz="1800" b="0" spc="-60" dirty="0" smtClean="0">
              <a:latin typeface="Franklin Gothic Book" panose="020B0503020102020204" pitchFamily="34" charset="0"/>
              <a:cs typeface="Trebuchet MS"/>
            </a:rPr>
            <a:t>educativo  genera </a:t>
          </a:r>
          <a:r>
            <a:rPr lang="es-MX" sz="1800" b="0" spc="-50" dirty="0" smtClean="0">
              <a:latin typeface="Franklin Gothic Book" panose="020B0503020102020204" pitchFamily="34" charset="0"/>
              <a:cs typeface="Trebuchet MS"/>
            </a:rPr>
            <a:t>espacios </a:t>
          </a:r>
          <a:r>
            <a:rPr lang="es-MX" sz="1800" b="0" spc="-60" dirty="0" smtClean="0">
              <a:latin typeface="Franklin Gothic Book" panose="020B0503020102020204" pitchFamily="34" charset="0"/>
              <a:cs typeface="Trebuchet MS"/>
            </a:rPr>
            <a:t>de sensibilización </a:t>
          </a:r>
          <a:r>
            <a:rPr lang="es-MX" sz="1800" b="0" spc="-55" dirty="0" smtClean="0">
              <a:latin typeface="Franklin Gothic Book" panose="020B0503020102020204" pitchFamily="34" charset="0"/>
              <a:cs typeface="Trebuchet MS"/>
            </a:rPr>
            <a:t>y </a:t>
          </a:r>
          <a:r>
            <a:rPr lang="es-MX" sz="1800" b="0" spc="-60" dirty="0" smtClean="0">
              <a:latin typeface="Franklin Gothic Book" panose="020B0503020102020204" pitchFamily="34" charset="0"/>
              <a:cs typeface="Trebuchet MS"/>
            </a:rPr>
            <a:t>formación del MEF o la modalidad de atención para jóvenes ya adultos</a:t>
          </a:r>
          <a:r>
            <a:rPr lang="es-MX" sz="1800" b="0" spc="-80" dirty="0" smtClean="0">
              <a:latin typeface="Franklin Gothic Book" panose="020B0503020102020204" pitchFamily="34" charset="0"/>
              <a:cs typeface="Trebuchet MS"/>
            </a:rPr>
            <a:t>,</a:t>
          </a:r>
          <a:r>
            <a:rPr lang="es-MX" sz="1800" b="0" spc="-95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spc="-50" dirty="0" smtClean="0">
              <a:latin typeface="Franklin Gothic Book" panose="020B0503020102020204" pitchFamily="34" charset="0"/>
              <a:cs typeface="Trebuchet MS"/>
            </a:rPr>
            <a:t>en</a:t>
          </a:r>
          <a:r>
            <a:rPr lang="es-MX" sz="1800" b="0" spc="-85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spc="-65" dirty="0" smtClean="0">
              <a:latin typeface="Franklin Gothic Book" panose="020B0503020102020204" pitchFamily="34" charset="0"/>
              <a:cs typeface="Trebuchet MS"/>
            </a:rPr>
            <a:t>este</a:t>
          </a:r>
          <a:r>
            <a:rPr lang="es-MX" sz="1800" b="0" spc="-95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spc="-60" dirty="0" smtClean="0">
              <a:latin typeface="Franklin Gothic Book" panose="020B0503020102020204" pitchFamily="34" charset="0"/>
              <a:cs typeface="Trebuchet MS"/>
            </a:rPr>
            <a:t>aspecto</a:t>
          </a:r>
          <a:r>
            <a:rPr lang="es-MX" sz="1800" b="0" spc="-85" dirty="0" smtClean="0">
              <a:latin typeface="Franklin Gothic Book" panose="020B0503020102020204" pitchFamily="34" charset="0"/>
              <a:cs typeface="Trebuchet MS"/>
            </a:rPr>
            <a:t> se </a:t>
          </a:r>
          <a:r>
            <a:rPr lang="es-MX" sz="1800" b="0" spc="-70" dirty="0" smtClean="0">
              <a:latin typeface="Franklin Gothic Book" panose="020B0503020102020204" pitchFamily="34" charset="0"/>
              <a:cs typeface="Trebuchet MS"/>
            </a:rPr>
            <a:t>establece</a:t>
          </a:r>
          <a:r>
            <a:rPr lang="es-MX" sz="1800" b="0" spc="-90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spc="-55" dirty="0" smtClean="0">
              <a:latin typeface="Franklin Gothic Book" panose="020B0503020102020204" pitchFamily="34" charset="0"/>
              <a:cs typeface="Trebuchet MS"/>
            </a:rPr>
            <a:t>condiciones y acuerdos</a:t>
          </a:r>
          <a:r>
            <a:rPr lang="es-MX" sz="1800" b="0" spc="-95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spc="-50" dirty="0" smtClean="0">
              <a:latin typeface="Franklin Gothic Book" panose="020B0503020102020204" pitchFamily="34" charset="0"/>
              <a:cs typeface="Trebuchet MS"/>
            </a:rPr>
            <a:t>que</a:t>
          </a:r>
          <a:r>
            <a:rPr lang="es-MX" sz="1800" b="0" spc="-95" dirty="0" smtClean="0">
              <a:latin typeface="Franklin Gothic Book" panose="020B0503020102020204" pitchFamily="34" charset="0"/>
              <a:cs typeface="Trebuchet MS"/>
            </a:rPr>
            <a:t> inclusión educativa.</a:t>
          </a:r>
          <a:endParaRPr lang="es-ES" sz="1800" b="0" dirty="0">
            <a:latin typeface="Franklin Gothic Book" panose="020B0503020102020204" pitchFamily="34" charset="0"/>
          </a:endParaRPr>
        </a:p>
      </dgm:t>
    </dgm:pt>
    <dgm:pt modelId="{A806F7D7-C66C-4064-BEC9-1E38DDE0C283}" type="parTrans" cxnId="{48DB5A0F-C451-44B9-A976-786DB14F453C}">
      <dgm:prSet/>
      <dgm:spPr/>
      <dgm:t>
        <a:bodyPr/>
        <a:lstStyle/>
        <a:p>
          <a:endParaRPr lang="es-ES"/>
        </a:p>
      </dgm:t>
    </dgm:pt>
    <dgm:pt modelId="{F2BB9DF8-96F6-413F-B084-517E7DCBFC66}" type="sibTrans" cxnId="{48DB5A0F-C451-44B9-A976-786DB14F453C}">
      <dgm:prSet/>
      <dgm:spPr>
        <a:solidFill>
          <a:schemeClr val="bg1">
            <a:alpha val="90000"/>
          </a:schemeClr>
        </a:solidFill>
        <a:ln>
          <a:solidFill>
            <a:srgbClr val="3494BA">
              <a:alpha val="90000"/>
            </a:srgbClr>
          </a:solidFill>
        </a:ln>
      </dgm:spPr>
      <dgm:t>
        <a:bodyPr/>
        <a:lstStyle/>
        <a:p>
          <a:endParaRPr lang="es-ES" dirty="0"/>
        </a:p>
      </dgm:t>
    </dgm:pt>
    <dgm:pt modelId="{E8702069-9592-4B02-A5F2-E9742C225DDE}">
      <dgm:prSet phldrT="[Texto]" custT="1"/>
      <dgm:spPr>
        <a:solidFill>
          <a:srgbClr val="3494BA"/>
        </a:solidFill>
      </dgm:spPr>
      <dgm:t>
        <a:bodyPr/>
        <a:lstStyle/>
        <a:p>
          <a:pPr algn="just"/>
          <a:r>
            <a:rPr lang="es-MX" sz="1800" b="0" spc="-96" dirty="0" smtClean="0">
              <a:latin typeface="Franklin Gothic Book" panose="020B0503020102020204" pitchFamily="34" charset="0"/>
              <a:cs typeface="Trebuchet MS"/>
            </a:rPr>
            <a:t>El </a:t>
          </a:r>
          <a:r>
            <a:rPr lang="es-MX" sz="1800" b="0" spc="-78" dirty="0" smtClean="0">
              <a:latin typeface="Franklin Gothic Book" panose="020B0503020102020204" pitchFamily="34" charset="0"/>
              <a:cs typeface="Trebuchet MS"/>
            </a:rPr>
            <a:t>rector </a:t>
          </a:r>
          <a:r>
            <a:rPr lang="es-MX" sz="1800" b="0" spc="-12" dirty="0" smtClean="0">
              <a:latin typeface="Franklin Gothic Book" panose="020B0503020102020204" pitchFamily="34" charset="0"/>
              <a:cs typeface="Trebuchet MS"/>
            </a:rPr>
            <a:t>o </a:t>
          </a:r>
          <a:r>
            <a:rPr lang="es-MX" sz="1800" b="0" spc="-78" dirty="0" smtClean="0">
              <a:latin typeface="Franklin Gothic Book" panose="020B0503020102020204" pitchFamily="34" charset="0"/>
              <a:cs typeface="Trebuchet MS"/>
            </a:rPr>
            <a:t>director rural </a:t>
          </a:r>
          <a:r>
            <a:rPr lang="es-MX" sz="1800" b="0" spc="-60" dirty="0" smtClean="0">
              <a:latin typeface="Franklin Gothic Book" panose="020B0503020102020204" pitchFamily="34" charset="0"/>
              <a:cs typeface="Trebuchet MS"/>
            </a:rPr>
            <a:t>con </a:t>
          </a:r>
          <a:r>
            <a:rPr lang="es-MX" sz="1800" b="0" spc="-90" dirty="0" smtClean="0">
              <a:latin typeface="Franklin Gothic Book" panose="020B0503020102020204" pitchFamily="34" charset="0"/>
              <a:cs typeface="Trebuchet MS"/>
            </a:rPr>
            <a:t>el </a:t>
          </a:r>
          <a:r>
            <a:rPr lang="es-MX" sz="1800" b="0" spc="-60" dirty="0" smtClean="0">
              <a:latin typeface="Franklin Gothic Book" panose="020B0503020102020204" pitchFamily="34" charset="0"/>
              <a:cs typeface="Trebuchet MS"/>
            </a:rPr>
            <a:t>equipo </a:t>
          </a:r>
          <a:r>
            <a:rPr lang="es-MX" sz="1800" b="0" spc="-66" dirty="0" smtClean="0">
              <a:latin typeface="Franklin Gothic Book" panose="020B0503020102020204" pitchFamily="34" charset="0"/>
              <a:cs typeface="Trebuchet MS"/>
            </a:rPr>
            <a:t>de </a:t>
          </a:r>
          <a:r>
            <a:rPr lang="es-MX" sz="1800" b="0" spc="-60" dirty="0" smtClean="0">
              <a:latin typeface="Franklin Gothic Book" panose="020B0503020102020204" pitchFamily="34" charset="0"/>
              <a:cs typeface="Trebuchet MS"/>
            </a:rPr>
            <a:t>gestión </a:t>
          </a:r>
          <a:r>
            <a:rPr lang="es-MX" sz="1800" b="0" spc="-72" dirty="0" smtClean="0">
              <a:latin typeface="Franklin Gothic Book" panose="020B0503020102020204" pitchFamily="34" charset="0"/>
              <a:cs typeface="Trebuchet MS"/>
            </a:rPr>
            <a:t>escolar </a:t>
          </a:r>
          <a:r>
            <a:rPr lang="es-MX" sz="1800" b="0" spc="-84" dirty="0" smtClean="0">
              <a:latin typeface="Franklin Gothic Book" panose="020B0503020102020204" pitchFamily="34" charset="0"/>
              <a:cs typeface="Trebuchet MS"/>
            </a:rPr>
            <a:t>del </a:t>
          </a:r>
          <a:r>
            <a:rPr lang="es-MX" sz="1800" b="0" spc="-78" dirty="0" smtClean="0">
              <a:latin typeface="Franklin Gothic Book" panose="020B0503020102020204" pitchFamily="34" charset="0"/>
              <a:cs typeface="Trebuchet MS"/>
            </a:rPr>
            <a:t>establecimiento educativo  hace</a:t>
          </a:r>
          <a:r>
            <a:rPr lang="es-MX" sz="1800" b="0" spc="-133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spc="-54" dirty="0" smtClean="0">
              <a:latin typeface="Franklin Gothic Book" panose="020B0503020102020204" pitchFamily="34" charset="0"/>
              <a:cs typeface="Trebuchet MS"/>
            </a:rPr>
            <a:t>una</a:t>
          </a:r>
          <a:r>
            <a:rPr lang="es-MX" sz="1800" b="0" spc="-121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spc="-78" dirty="0" smtClean="0">
              <a:latin typeface="Franklin Gothic Book" panose="020B0503020102020204" pitchFamily="34" charset="0"/>
              <a:cs typeface="Trebuchet MS"/>
            </a:rPr>
            <a:t>exploración</a:t>
          </a:r>
          <a:r>
            <a:rPr lang="es-MX" sz="1800" b="0" spc="-137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spc="-66" dirty="0" smtClean="0">
              <a:latin typeface="Franklin Gothic Book" panose="020B0503020102020204" pitchFamily="34" charset="0"/>
              <a:cs typeface="Trebuchet MS"/>
            </a:rPr>
            <a:t>de</a:t>
          </a:r>
          <a:r>
            <a:rPr lang="es-MX" sz="1800" b="0" spc="-121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spc="-72" dirty="0" smtClean="0">
              <a:latin typeface="Franklin Gothic Book" panose="020B0503020102020204" pitchFamily="34" charset="0"/>
              <a:cs typeface="Trebuchet MS"/>
            </a:rPr>
            <a:t>documentos,</a:t>
          </a:r>
          <a:r>
            <a:rPr lang="es-MX" sz="1800" b="0" spc="-151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spc="-54" dirty="0" smtClean="0">
              <a:latin typeface="Franklin Gothic Book" panose="020B0503020102020204" pitchFamily="34" charset="0"/>
              <a:cs typeface="Trebuchet MS"/>
            </a:rPr>
            <a:t>es</a:t>
          </a:r>
          <a:r>
            <a:rPr lang="es-MX" sz="1800" b="0" spc="-121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spc="-84" dirty="0" smtClean="0">
              <a:latin typeface="Franklin Gothic Book" panose="020B0503020102020204" pitchFamily="34" charset="0"/>
              <a:cs typeface="Trebuchet MS"/>
            </a:rPr>
            <a:t>decir,</a:t>
          </a:r>
          <a:r>
            <a:rPr lang="es-MX" sz="1800" b="0" spc="-127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spc="-54" dirty="0" smtClean="0">
              <a:latin typeface="Franklin Gothic Book" panose="020B0503020102020204" pitchFamily="34" charset="0"/>
              <a:cs typeface="Trebuchet MS"/>
            </a:rPr>
            <a:t>se</a:t>
          </a:r>
          <a:r>
            <a:rPr lang="es-MX" sz="1800" b="0" spc="-115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spc="-78" dirty="0" smtClean="0">
              <a:latin typeface="Franklin Gothic Book" panose="020B0503020102020204" pitchFamily="34" charset="0"/>
              <a:cs typeface="Trebuchet MS"/>
            </a:rPr>
            <a:t>hace</a:t>
          </a:r>
          <a:r>
            <a:rPr lang="es-MX" sz="1800" b="0" spc="-127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spc="-90" dirty="0" smtClean="0">
              <a:latin typeface="Franklin Gothic Book" panose="020B0503020102020204" pitchFamily="34" charset="0"/>
              <a:cs typeface="Trebuchet MS"/>
            </a:rPr>
            <a:t>lectura</a:t>
          </a:r>
          <a:r>
            <a:rPr lang="es-MX" sz="1800" b="0" spc="-145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spc="-66" dirty="0" smtClean="0">
              <a:latin typeface="Franklin Gothic Book" panose="020B0503020102020204" pitchFamily="34" charset="0"/>
              <a:cs typeface="Trebuchet MS"/>
            </a:rPr>
            <a:t>y</a:t>
          </a:r>
          <a:r>
            <a:rPr lang="es-MX" sz="1800" b="0" spc="-121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spc="-60" dirty="0" smtClean="0">
              <a:latin typeface="Franklin Gothic Book" panose="020B0503020102020204" pitchFamily="34" charset="0"/>
              <a:cs typeface="Trebuchet MS"/>
            </a:rPr>
            <a:t>revisión</a:t>
          </a:r>
          <a:r>
            <a:rPr lang="es-MX" sz="1800" b="0" spc="-121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spc="-84" dirty="0" smtClean="0">
              <a:latin typeface="Franklin Gothic Book" panose="020B0503020102020204" pitchFamily="34" charset="0"/>
              <a:cs typeface="Trebuchet MS"/>
            </a:rPr>
            <a:t>del</a:t>
          </a:r>
          <a:r>
            <a:rPr lang="es-MX" sz="1800" b="0" spc="-121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spc="-66" dirty="0" smtClean="0">
              <a:latin typeface="Franklin Gothic Book" panose="020B0503020102020204" pitchFamily="34" charset="0"/>
              <a:cs typeface="Trebuchet MS"/>
            </a:rPr>
            <a:t>PEI</a:t>
          </a:r>
          <a:r>
            <a:rPr lang="es-MX" sz="1800" b="0" spc="-127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spc="-84" dirty="0" smtClean="0">
              <a:latin typeface="Franklin Gothic Book" panose="020B0503020102020204" pitchFamily="34" charset="0"/>
              <a:cs typeface="Trebuchet MS"/>
            </a:rPr>
            <a:t>actual y de cada</a:t>
          </a:r>
          <a:r>
            <a:rPr lang="es-MX" sz="1800" b="0" spc="-127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spc="-30" dirty="0" smtClean="0">
              <a:latin typeface="Franklin Gothic Book" panose="020B0503020102020204" pitchFamily="34" charset="0"/>
              <a:cs typeface="Trebuchet MS"/>
            </a:rPr>
            <a:t>uno</a:t>
          </a:r>
          <a:r>
            <a:rPr lang="es-MX" sz="1800" b="0" spc="-121" dirty="0" smtClean="0">
              <a:latin typeface="Franklin Gothic Book" panose="020B0503020102020204" pitchFamily="34" charset="0"/>
              <a:cs typeface="Trebuchet MS"/>
            </a:rPr>
            <a:t> sus </a:t>
          </a:r>
          <a:r>
            <a:rPr lang="es-MX" sz="1800" b="0" spc="-48" dirty="0" smtClean="0">
              <a:latin typeface="Franklin Gothic Book" panose="020B0503020102020204" pitchFamily="34" charset="0"/>
              <a:cs typeface="Trebuchet MS"/>
            </a:rPr>
            <a:t>los</a:t>
          </a:r>
          <a:r>
            <a:rPr lang="es-MX" sz="1800" b="0" spc="-145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spc="-72" dirty="0" smtClean="0">
              <a:latin typeface="Franklin Gothic Book" panose="020B0503020102020204" pitchFamily="34" charset="0"/>
              <a:cs typeface="Trebuchet MS"/>
            </a:rPr>
            <a:t>componentes,</a:t>
          </a:r>
          <a:r>
            <a:rPr lang="es-MX" sz="1800" b="0" spc="-145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spc="-54" dirty="0" smtClean="0">
              <a:latin typeface="Franklin Gothic Book" panose="020B0503020102020204" pitchFamily="34" charset="0"/>
              <a:cs typeface="Trebuchet MS"/>
            </a:rPr>
            <a:t>se</a:t>
          </a:r>
          <a:r>
            <a:rPr lang="es-MX" sz="1800" b="0" spc="-133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spc="-78" dirty="0" smtClean="0">
              <a:latin typeface="Franklin Gothic Book" panose="020B0503020102020204" pitchFamily="34" charset="0"/>
              <a:cs typeface="Trebuchet MS"/>
            </a:rPr>
            <a:t>requiere</a:t>
          </a:r>
          <a:r>
            <a:rPr lang="es-MX" sz="1800" b="0" spc="-127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spc="-60" dirty="0" smtClean="0">
              <a:latin typeface="Franklin Gothic Book" panose="020B0503020102020204" pitchFamily="34" charset="0"/>
              <a:cs typeface="Trebuchet MS"/>
            </a:rPr>
            <a:t>que</a:t>
          </a:r>
          <a:r>
            <a:rPr lang="es-MX" sz="1800" b="0" spc="-127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spc="-54" dirty="0" smtClean="0">
              <a:latin typeface="Franklin Gothic Book" panose="020B0503020102020204" pitchFamily="34" charset="0"/>
              <a:cs typeface="Trebuchet MS"/>
            </a:rPr>
            <a:t>se</a:t>
          </a:r>
          <a:r>
            <a:rPr lang="es-MX" sz="1800" b="0" spc="-121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spc="-78" dirty="0" smtClean="0">
              <a:latin typeface="Franklin Gothic Book" panose="020B0503020102020204" pitchFamily="34" charset="0"/>
              <a:cs typeface="Trebuchet MS"/>
            </a:rPr>
            <a:t>tenga</a:t>
          </a:r>
          <a:r>
            <a:rPr lang="es-MX" sz="1800" b="0" spc="-127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spc="-84" dirty="0" smtClean="0">
              <a:latin typeface="Franklin Gothic Book" panose="020B0503020102020204" pitchFamily="34" charset="0"/>
              <a:cs typeface="Trebuchet MS"/>
            </a:rPr>
            <a:t>claro</a:t>
          </a:r>
          <a:r>
            <a:rPr lang="es-MX" sz="1800" b="0" spc="-137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spc="-48" dirty="0" smtClean="0">
              <a:latin typeface="Franklin Gothic Book" panose="020B0503020102020204" pitchFamily="34" charset="0"/>
              <a:cs typeface="Trebuchet MS"/>
            </a:rPr>
            <a:t>los</a:t>
          </a:r>
          <a:r>
            <a:rPr lang="es-MX" sz="1800" b="0" spc="-127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spc="-66" dirty="0" smtClean="0">
              <a:latin typeface="Franklin Gothic Book" panose="020B0503020102020204" pitchFamily="34" charset="0"/>
              <a:cs typeface="Trebuchet MS"/>
            </a:rPr>
            <a:t>aspectos</a:t>
          </a:r>
          <a:r>
            <a:rPr lang="es-MX" sz="1800" b="0" spc="-157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spc="-60" dirty="0" smtClean="0">
              <a:latin typeface="Franklin Gothic Book" panose="020B0503020102020204" pitchFamily="34" charset="0"/>
              <a:cs typeface="Trebuchet MS"/>
            </a:rPr>
            <a:t>que </a:t>
          </a:r>
          <a:r>
            <a:rPr lang="es-MX" sz="1800" b="0" spc="-54" dirty="0" smtClean="0">
              <a:latin typeface="Franklin Gothic Book" panose="020B0503020102020204" pitchFamily="34" charset="0"/>
              <a:cs typeface="Trebuchet MS"/>
            </a:rPr>
            <a:t>se</a:t>
          </a:r>
          <a:r>
            <a:rPr lang="es-MX" sz="1800" b="0" spc="-145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spc="-66" dirty="0" smtClean="0">
              <a:latin typeface="Franklin Gothic Book" panose="020B0503020102020204" pitchFamily="34" charset="0"/>
              <a:cs typeface="Trebuchet MS"/>
            </a:rPr>
            <a:t>incorporarán</a:t>
          </a:r>
          <a:r>
            <a:rPr lang="es-MX" sz="1800" b="0" spc="-151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spc="-54" dirty="0" smtClean="0">
              <a:latin typeface="Franklin Gothic Book" panose="020B0503020102020204" pitchFamily="34" charset="0"/>
              <a:cs typeface="Trebuchet MS"/>
            </a:rPr>
            <a:t>en</a:t>
          </a:r>
          <a:r>
            <a:rPr lang="es-MX" sz="1800" b="0" spc="-127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spc="-90" dirty="0" smtClean="0">
              <a:latin typeface="Franklin Gothic Book" panose="020B0503020102020204" pitchFamily="34" charset="0"/>
              <a:cs typeface="Trebuchet MS"/>
            </a:rPr>
            <a:t>el</a:t>
          </a:r>
          <a:r>
            <a:rPr lang="es-MX" sz="1800" b="0" spc="-137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spc="-66" dirty="0" smtClean="0">
              <a:latin typeface="Franklin Gothic Book" panose="020B0503020102020204" pitchFamily="34" charset="0"/>
              <a:cs typeface="Trebuchet MS"/>
            </a:rPr>
            <a:t>PEI</a:t>
          </a:r>
          <a:r>
            <a:rPr lang="es-MX" sz="1800" b="0" spc="-127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spc="-84" dirty="0" smtClean="0">
              <a:latin typeface="Franklin Gothic Book" panose="020B0503020102020204" pitchFamily="34" charset="0"/>
              <a:cs typeface="Trebuchet MS"/>
            </a:rPr>
            <a:t>de la educación para jóvenes y adultos.</a:t>
          </a:r>
          <a:endParaRPr lang="es-ES" sz="1800" b="0" dirty="0">
            <a:latin typeface="Franklin Gothic Book" panose="020B0503020102020204" pitchFamily="34" charset="0"/>
          </a:endParaRPr>
        </a:p>
      </dgm:t>
    </dgm:pt>
    <dgm:pt modelId="{039E1898-5654-41D3-BD8A-DEFE559DFF61}" type="parTrans" cxnId="{19A15014-82C6-4A26-AB72-9DF28BF32A20}">
      <dgm:prSet/>
      <dgm:spPr/>
      <dgm:t>
        <a:bodyPr/>
        <a:lstStyle/>
        <a:p>
          <a:endParaRPr lang="es-ES"/>
        </a:p>
      </dgm:t>
    </dgm:pt>
    <dgm:pt modelId="{802E666C-5F44-4911-9234-0C4D27DB9ADF}" type="sibTrans" cxnId="{19A15014-82C6-4A26-AB72-9DF28BF32A20}">
      <dgm:prSet/>
      <dgm:spPr/>
      <dgm:t>
        <a:bodyPr/>
        <a:lstStyle/>
        <a:p>
          <a:endParaRPr lang="es-ES"/>
        </a:p>
      </dgm:t>
    </dgm:pt>
    <dgm:pt modelId="{29A1590B-E1E6-4F10-8A7F-28B9CC1EDE02}" type="pres">
      <dgm:prSet presAssocID="{DC3B1E3C-7F90-42C5-9DB3-37FE64FAA945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49FB49BF-4B83-4D0A-AC92-96F193087709}" type="pres">
      <dgm:prSet presAssocID="{DC3B1E3C-7F90-42C5-9DB3-37FE64FAA945}" presName="dummyMaxCanvas" presStyleCnt="0">
        <dgm:presLayoutVars/>
      </dgm:prSet>
      <dgm:spPr/>
    </dgm:pt>
    <dgm:pt modelId="{17252B7F-E52A-410F-BB9D-CFE529ABC81E}" type="pres">
      <dgm:prSet presAssocID="{DC3B1E3C-7F90-42C5-9DB3-37FE64FAA945}" presName="ThreeNodes_1" presStyleLbl="node1" presStyleIdx="0" presStyleCnt="3" custLinFactNeighborX="468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526C263-585A-49EA-AC08-5CB49D389A8E}" type="pres">
      <dgm:prSet presAssocID="{DC3B1E3C-7F90-42C5-9DB3-37FE64FAA945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A60F970-532F-4B31-AAFF-4E7656F7C073}" type="pres">
      <dgm:prSet presAssocID="{DC3B1E3C-7F90-42C5-9DB3-37FE64FAA945}" presName="ThreeNodes_3" presStyleLbl="node1" presStyleIdx="2" presStyleCnt="3" custScaleX="96663" custLinFactNeighborX="-1287" custLinFactNeighborY="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70D7078-CB85-4EBA-8AA3-1025BFFC67C0}" type="pres">
      <dgm:prSet presAssocID="{DC3B1E3C-7F90-42C5-9DB3-37FE64FAA945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5C92F6E-97FD-4192-A832-D03E923AD567}" type="pres">
      <dgm:prSet presAssocID="{DC3B1E3C-7F90-42C5-9DB3-37FE64FAA945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622DC70-7E2E-40D2-9BE7-3C2F3A6675D0}" type="pres">
      <dgm:prSet presAssocID="{DC3B1E3C-7F90-42C5-9DB3-37FE64FAA945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E9673FE-6972-4C8B-9807-11FD7B5969E7}" type="pres">
      <dgm:prSet presAssocID="{DC3B1E3C-7F90-42C5-9DB3-37FE64FAA945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BD2E8D8-850F-409C-BEB3-1398B7371E6C}" type="pres">
      <dgm:prSet presAssocID="{DC3B1E3C-7F90-42C5-9DB3-37FE64FAA945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F6556545-58E9-442A-B61A-0687934417B0}" type="presOf" srcId="{459109AD-0556-4E26-BBBA-981108C49687}" destId="{E622DC70-7E2E-40D2-9BE7-3C2F3A6675D0}" srcOrd="1" destOrd="0" presId="urn:microsoft.com/office/officeart/2005/8/layout/vProcess5"/>
    <dgm:cxn modelId="{19A15014-82C6-4A26-AB72-9DF28BF32A20}" srcId="{DC3B1E3C-7F90-42C5-9DB3-37FE64FAA945}" destId="{E8702069-9592-4B02-A5F2-E9742C225DDE}" srcOrd="2" destOrd="0" parTransId="{039E1898-5654-41D3-BD8A-DEFE559DFF61}" sibTransId="{802E666C-5F44-4911-9234-0C4D27DB9ADF}"/>
    <dgm:cxn modelId="{9EA3BFE2-5C6A-4561-BA58-AC33191E5365}" srcId="{DC3B1E3C-7F90-42C5-9DB3-37FE64FAA945}" destId="{459109AD-0556-4E26-BBBA-981108C49687}" srcOrd="0" destOrd="0" parTransId="{696C2999-D7B9-489E-B46A-6883BA39E66F}" sibTransId="{44F27982-6015-4B78-9CF5-4C85CF977392}"/>
    <dgm:cxn modelId="{48DB5A0F-C451-44B9-A976-786DB14F453C}" srcId="{DC3B1E3C-7F90-42C5-9DB3-37FE64FAA945}" destId="{F74E09E6-F645-4141-8522-162082C7B25B}" srcOrd="1" destOrd="0" parTransId="{A806F7D7-C66C-4064-BEC9-1E38DDE0C283}" sibTransId="{F2BB9DF8-96F6-413F-B084-517E7DCBFC66}"/>
    <dgm:cxn modelId="{1C310662-5DD8-44A2-B20B-3C8DE08917E4}" type="presOf" srcId="{F74E09E6-F645-4141-8522-162082C7B25B}" destId="{F526C263-585A-49EA-AC08-5CB49D389A8E}" srcOrd="0" destOrd="0" presId="urn:microsoft.com/office/officeart/2005/8/layout/vProcess5"/>
    <dgm:cxn modelId="{B4F87E48-6464-4161-B0AD-A10457568B6B}" type="presOf" srcId="{DC3B1E3C-7F90-42C5-9DB3-37FE64FAA945}" destId="{29A1590B-E1E6-4F10-8A7F-28B9CC1EDE02}" srcOrd="0" destOrd="0" presId="urn:microsoft.com/office/officeart/2005/8/layout/vProcess5"/>
    <dgm:cxn modelId="{E52842E8-7C04-4C1A-A904-936756E85E57}" type="presOf" srcId="{459109AD-0556-4E26-BBBA-981108C49687}" destId="{17252B7F-E52A-410F-BB9D-CFE529ABC81E}" srcOrd="0" destOrd="0" presId="urn:microsoft.com/office/officeart/2005/8/layout/vProcess5"/>
    <dgm:cxn modelId="{10E6C2DC-00A2-4803-B886-5114B6A42318}" type="presOf" srcId="{F74E09E6-F645-4141-8522-162082C7B25B}" destId="{3E9673FE-6972-4C8B-9807-11FD7B5969E7}" srcOrd="1" destOrd="0" presId="urn:microsoft.com/office/officeart/2005/8/layout/vProcess5"/>
    <dgm:cxn modelId="{92435E28-C90E-4FBD-B115-B521EEC8F03E}" type="presOf" srcId="{F2BB9DF8-96F6-413F-B084-517E7DCBFC66}" destId="{45C92F6E-97FD-4192-A832-D03E923AD567}" srcOrd="0" destOrd="0" presId="urn:microsoft.com/office/officeart/2005/8/layout/vProcess5"/>
    <dgm:cxn modelId="{20350A31-A84C-4106-B15B-62DA90BDB701}" type="presOf" srcId="{44F27982-6015-4B78-9CF5-4C85CF977392}" destId="{F70D7078-CB85-4EBA-8AA3-1025BFFC67C0}" srcOrd="0" destOrd="0" presId="urn:microsoft.com/office/officeart/2005/8/layout/vProcess5"/>
    <dgm:cxn modelId="{3BEB2D53-8759-433A-AFB6-D7D9F36B2E8C}" type="presOf" srcId="{E8702069-9592-4B02-A5F2-E9742C225DDE}" destId="{8BD2E8D8-850F-409C-BEB3-1398B7371E6C}" srcOrd="1" destOrd="0" presId="urn:microsoft.com/office/officeart/2005/8/layout/vProcess5"/>
    <dgm:cxn modelId="{C57237E5-7B0D-4FE5-9F14-3152C346D6AC}" type="presOf" srcId="{E8702069-9592-4B02-A5F2-E9742C225DDE}" destId="{4A60F970-532F-4B31-AAFF-4E7656F7C073}" srcOrd="0" destOrd="0" presId="urn:microsoft.com/office/officeart/2005/8/layout/vProcess5"/>
    <dgm:cxn modelId="{22497592-E473-4CF5-BF7D-A4617911265E}" type="presParOf" srcId="{29A1590B-E1E6-4F10-8A7F-28B9CC1EDE02}" destId="{49FB49BF-4B83-4D0A-AC92-96F193087709}" srcOrd="0" destOrd="0" presId="urn:microsoft.com/office/officeart/2005/8/layout/vProcess5"/>
    <dgm:cxn modelId="{E9275E9C-658A-4313-AD11-7A7A5F535976}" type="presParOf" srcId="{29A1590B-E1E6-4F10-8A7F-28B9CC1EDE02}" destId="{17252B7F-E52A-410F-BB9D-CFE529ABC81E}" srcOrd="1" destOrd="0" presId="urn:microsoft.com/office/officeart/2005/8/layout/vProcess5"/>
    <dgm:cxn modelId="{44351C27-3DCE-429A-9FA0-AC7E7F3859C8}" type="presParOf" srcId="{29A1590B-E1E6-4F10-8A7F-28B9CC1EDE02}" destId="{F526C263-585A-49EA-AC08-5CB49D389A8E}" srcOrd="2" destOrd="0" presId="urn:microsoft.com/office/officeart/2005/8/layout/vProcess5"/>
    <dgm:cxn modelId="{EF43A49B-0A13-4259-800B-8FE299D57CC3}" type="presParOf" srcId="{29A1590B-E1E6-4F10-8A7F-28B9CC1EDE02}" destId="{4A60F970-532F-4B31-AAFF-4E7656F7C073}" srcOrd="3" destOrd="0" presId="urn:microsoft.com/office/officeart/2005/8/layout/vProcess5"/>
    <dgm:cxn modelId="{670D956F-25D5-4CBC-81E4-23C79A6117ED}" type="presParOf" srcId="{29A1590B-E1E6-4F10-8A7F-28B9CC1EDE02}" destId="{F70D7078-CB85-4EBA-8AA3-1025BFFC67C0}" srcOrd="4" destOrd="0" presId="urn:microsoft.com/office/officeart/2005/8/layout/vProcess5"/>
    <dgm:cxn modelId="{A0D4B0DB-36E9-487B-BCB9-570125AAAF0B}" type="presParOf" srcId="{29A1590B-E1E6-4F10-8A7F-28B9CC1EDE02}" destId="{45C92F6E-97FD-4192-A832-D03E923AD567}" srcOrd="5" destOrd="0" presId="urn:microsoft.com/office/officeart/2005/8/layout/vProcess5"/>
    <dgm:cxn modelId="{7AC12AF5-4270-46F2-8F17-4D937404045A}" type="presParOf" srcId="{29A1590B-E1E6-4F10-8A7F-28B9CC1EDE02}" destId="{E622DC70-7E2E-40D2-9BE7-3C2F3A6675D0}" srcOrd="6" destOrd="0" presId="urn:microsoft.com/office/officeart/2005/8/layout/vProcess5"/>
    <dgm:cxn modelId="{BAFBB900-5837-4AC9-810C-2E997F6176EC}" type="presParOf" srcId="{29A1590B-E1E6-4F10-8A7F-28B9CC1EDE02}" destId="{3E9673FE-6972-4C8B-9807-11FD7B5969E7}" srcOrd="7" destOrd="0" presId="urn:microsoft.com/office/officeart/2005/8/layout/vProcess5"/>
    <dgm:cxn modelId="{196F2E24-C3FE-4292-ABEB-D91BEC1254FE}" type="presParOf" srcId="{29A1590B-E1E6-4F10-8A7F-28B9CC1EDE02}" destId="{8BD2E8D8-850F-409C-BEB3-1398B7371E6C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C3B1E3C-7F90-42C5-9DB3-37FE64FAA945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E8702069-9592-4B02-A5F2-E9742C225DDE}">
      <dgm:prSet phldrT="[Texto]" custT="1"/>
      <dgm:spPr>
        <a:solidFill>
          <a:srgbClr val="3494BA"/>
        </a:solidFill>
      </dgm:spPr>
      <dgm:t>
        <a:bodyPr/>
        <a:lstStyle/>
        <a:p>
          <a:pPr algn="just"/>
          <a:r>
            <a:rPr lang="es-MX" sz="1800" spc="-96" dirty="0" smtClean="0">
              <a:latin typeface="Franklin Gothic Book" panose="020B0503020102020204" pitchFamily="34" charset="0"/>
              <a:cs typeface="Trebuchet MS"/>
            </a:rPr>
            <a:t>El</a:t>
          </a:r>
          <a:r>
            <a:rPr lang="es-MX" sz="1800" spc="-133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spc="-78" dirty="0" smtClean="0">
              <a:latin typeface="Franklin Gothic Book" panose="020B0503020102020204" pitchFamily="34" charset="0"/>
              <a:cs typeface="Trebuchet MS"/>
            </a:rPr>
            <a:t>rector</a:t>
          </a:r>
          <a:r>
            <a:rPr lang="es-MX" sz="1800" spc="-145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spc="-12" dirty="0" smtClean="0">
              <a:latin typeface="Franklin Gothic Book" panose="020B0503020102020204" pitchFamily="34" charset="0"/>
              <a:cs typeface="Trebuchet MS"/>
            </a:rPr>
            <a:t>o</a:t>
          </a:r>
          <a:r>
            <a:rPr lang="es-MX" sz="1800" spc="-121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spc="-78" dirty="0" smtClean="0">
              <a:latin typeface="Franklin Gothic Book" panose="020B0503020102020204" pitchFamily="34" charset="0"/>
              <a:cs typeface="Trebuchet MS"/>
            </a:rPr>
            <a:t>director</a:t>
          </a:r>
          <a:r>
            <a:rPr lang="es-MX" sz="1800" spc="-157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spc="-78" dirty="0" smtClean="0">
              <a:latin typeface="Franklin Gothic Book" panose="020B0503020102020204" pitchFamily="34" charset="0"/>
              <a:cs typeface="Trebuchet MS"/>
            </a:rPr>
            <a:t>rural</a:t>
          </a:r>
          <a:r>
            <a:rPr lang="es-MX" sz="1800" spc="-115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spc="-60" dirty="0" smtClean="0">
              <a:latin typeface="Franklin Gothic Book" panose="020B0503020102020204" pitchFamily="34" charset="0"/>
              <a:cs typeface="Trebuchet MS"/>
            </a:rPr>
            <a:t>con</a:t>
          </a:r>
          <a:r>
            <a:rPr lang="es-MX" sz="1800" spc="-145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spc="-90" dirty="0" smtClean="0">
              <a:latin typeface="Franklin Gothic Book" panose="020B0503020102020204" pitchFamily="34" charset="0"/>
              <a:cs typeface="Trebuchet MS"/>
            </a:rPr>
            <a:t>el</a:t>
          </a:r>
          <a:r>
            <a:rPr lang="es-MX" sz="1800" spc="-115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spc="-60" dirty="0" smtClean="0">
              <a:latin typeface="Franklin Gothic Book" panose="020B0503020102020204" pitchFamily="34" charset="0"/>
              <a:cs typeface="Trebuchet MS"/>
            </a:rPr>
            <a:t>equipo</a:t>
          </a:r>
          <a:r>
            <a:rPr lang="es-MX" sz="1800" spc="-121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spc="-66" dirty="0" smtClean="0">
              <a:latin typeface="Franklin Gothic Book" panose="020B0503020102020204" pitchFamily="34" charset="0"/>
              <a:cs typeface="Trebuchet MS"/>
            </a:rPr>
            <a:t>de</a:t>
          </a:r>
          <a:r>
            <a:rPr lang="es-MX" sz="1800" spc="-133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spc="-60" dirty="0" smtClean="0">
              <a:latin typeface="Franklin Gothic Book" panose="020B0503020102020204" pitchFamily="34" charset="0"/>
              <a:cs typeface="Trebuchet MS"/>
            </a:rPr>
            <a:t>gestión</a:t>
          </a:r>
          <a:r>
            <a:rPr lang="es-MX" sz="1800" spc="-145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spc="-72" dirty="0" smtClean="0">
              <a:latin typeface="Franklin Gothic Book" panose="020B0503020102020204" pitchFamily="34" charset="0"/>
              <a:cs typeface="Trebuchet MS"/>
            </a:rPr>
            <a:t>escolar</a:t>
          </a:r>
          <a:r>
            <a:rPr lang="es-MX" sz="1800" spc="-157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spc="-84" dirty="0" smtClean="0">
              <a:latin typeface="Franklin Gothic Book" panose="020B0503020102020204" pitchFamily="34" charset="0"/>
              <a:cs typeface="Trebuchet MS"/>
            </a:rPr>
            <a:t>del</a:t>
          </a:r>
          <a:r>
            <a:rPr lang="es-MX" sz="1800" spc="-108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spc="-78" dirty="0" smtClean="0">
              <a:latin typeface="Franklin Gothic Book" panose="020B0503020102020204" pitchFamily="34" charset="0"/>
              <a:cs typeface="Trebuchet MS"/>
            </a:rPr>
            <a:t>establecimiento</a:t>
          </a:r>
          <a:r>
            <a:rPr lang="es-MX" sz="1800" spc="-163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spc="-78" dirty="0" smtClean="0">
              <a:latin typeface="Franklin Gothic Book" panose="020B0503020102020204" pitchFamily="34" charset="0"/>
              <a:cs typeface="Trebuchet MS"/>
            </a:rPr>
            <a:t>educativo  hace </a:t>
          </a:r>
          <a:r>
            <a:rPr lang="es-MX" sz="1800" spc="-54" dirty="0" smtClean="0">
              <a:latin typeface="Franklin Gothic Book" panose="020B0503020102020204" pitchFamily="34" charset="0"/>
              <a:cs typeface="Trebuchet MS"/>
            </a:rPr>
            <a:t>una </a:t>
          </a:r>
          <a:r>
            <a:rPr lang="es-MX" sz="1800" spc="-72" dirty="0" smtClean="0">
              <a:latin typeface="Franklin Gothic Book" panose="020B0503020102020204" pitchFamily="34" charset="0"/>
              <a:cs typeface="Trebuchet MS"/>
            </a:rPr>
            <a:t>fundamentación </a:t>
          </a:r>
          <a:r>
            <a:rPr lang="es-MX" sz="1800" spc="-84" dirty="0" smtClean="0">
              <a:latin typeface="Franklin Gothic Book" panose="020B0503020102020204" pitchFamily="34" charset="0"/>
              <a:cs typeface="Trebuchet MS"/>
            </a:rPr>
            <a:t>conceptual, </a:t>
          </a:r>
          <a:r>
            <a:rPr lang="es-MX" sz="1800" spc="-90" dirty="0" smtClean="0">
              <a:latin typeface="Franklin Gothic Book" panose="020B0503020102020204" pitchFamily="34" charset="0"/>
              <a:cs typeface="Trebuchet MS"/>
            </a:rPr>
            <a:t>la </a:t>
          </a:r>
          <a:r>
            <a:rPr lang="es-MX" sz="1800" spc="-84" dirty="0" smtClean="0">
              <a:latin typeface="Franklin Gothic Book" panose="020B0503020102020204" pitchFamily="34" charset="0"/>
              <a:cs typeface="Trebuchet MS"/>
            </a:rPr>
            <a:t>cual </a:t>
          </a:r>
          <a:r>
            <a:rPr lang="es-MX" sz="1800" spc="-66" dirty="0" smtClean="0">
              <a:latin typeface="Franklin Gothic Book" panose="020B0503020102020204" pitchFamily="34" charset="0"/>
              <a:cs typeface="Trebuchet MS"/>
            </a:rPr>
            <a:t>consiste </a:t>
          </a:r>
          <a:r>
            <a:rPr lang="es-MX" sz="1800" spc="-54" dirty="0" smtClean="0">
              <a:latin typeface="Franklin Gothic Book" panose="020B0503020102020204" pitchFamily="34" charset="0"/>
              <a:cs typeface="Trebuchet MS"/>
            </a:rPr>
            <a:t>en </a:t>
          </a:r>
          <a:r>
            <a:rPr lang="es-MX" sz="1800" spc="-78" dirty="0" smtClean="0">
              <a:latin typeface="Franklin Gothic Book" panose="020B0503020102020204" pitchFamily="34" charset="0"/>
              <a:cs typeface="Trebuchet MS"/>
            </a:rPr>
            <a:t>hacer </a:t>
          </a:r>
          <a:r>
            <a:rPr lang="es-MX" sz="1800" spc="-54" dirty="0" smtClean="0">
              <a:latin typeface="Franklin Gothic Book" panose="020B0503020102020204" pitchFamily="34" charset="0"/>
              <a:cs typeface="Trebuchet MS"/>
            </a:rPr>
            <a:t>estudios </a:t>
          </a:r>
          <a:r>
            <a:rPr lang="es-MX" sz="1800" spc="-84" dirty="0" smtClean="0">
              <a:latin typeface="Franklin Gothic Book" panose="020B0503020102020204" pitchFamily="34" charset="0"/>
              <a:cs typeface="Trebuchet MS"/>
            </a:rPr>
            <a:t>del </a:t>
          </a:r>
          <a:r>
            <a:rPr lang="es-MX" sz="1800" spc="-72" dirty="0" smtClean="0">
              <a:latin typeface="Franklin Gothic Book" panose="020B0503020102020204" pitchFamily="34" charset="0"/>
              <a:cs typeface="Trebuchet MS"/>
            </a:rPr>
            <a:t>horizonte  institucional </a:t>
          </a:r>
          <a:r>
            <a:rPr lang="es-MX" sz="1800" spc="-84" dirty="0" smtClean="0">
              <a:latin typeface="Franklin Gothic Book" panose="020B0503020102020204" pitchFamily="34" charset="0"/>
              <a:cs typeface="Trebuchet MS"/>
            </a:rPr>
            <a:t>del </a:t>
          </a:r>
          <a:r>
            <a:rPr lang="es-MX" sz="1800" spc="-102" dirty="0" smtClean="0">
              <a:latin typeface="Franklin Gothic Book" panose="020B0503020102020204" pitchFamily="34" charset="0"/>
              <a:cs typeface="Trebuchet MS"/>
            </a:rPr>
            <a:t>PEI, </a:t>
          </a:r>
          <a:r>
            <a:rPr lang="es-MX" sz="1800" spc="-78" dirty="0" smtClean="0">
              <a:latin typeface="Franklin Gothic Book" panose="020B0503020102020204" pitchFamily="34" charset="0"/>
              <a:cs typeface="Trebuchet MS"/>
            </a:rPr>
            <a:t>para este </a:t>
          </a:r>
          <a:r>
            <a:rPr lang="es-MX" sz="1800" spc="-60" dirty="0" smtClean="0">
              <a:latin typeface="Franklin Gothic Book" panose="020B0503020102020204" pitchFamily="34" charset="0"/>
              <a:cs typeface="Trebuchet MS"/>
            </a:rPr>
            <a:t>caso </a:t>
          </a:r>
          <a:r>
            <a:rPr lang="es-MX" sz="1800" spc="-48" dirty="0" smtClean="0">
              <a:latin typeface="Franklin Gothic Book" panose="020B0503020102020204" pitchFamily="34" charset="0"/>
              <a:cs typeface="Trebuchet MS"/>
            </a:rPr>
            <a:t>es </a:t>
          </a:r>
          <a:r>
            <a:rPr lang="es-MX" sz="1800" spc="-72" dirty="0" smtClean="0">
              <a:latin typeface="Franklin Gothic Book" panose="020B0503020102020204" pitchFamily="34" charset="0"/>
              <a:cs typeface="Trebuchet MS"/>
            </a:rPr>
            <a:t>importante </a:t>
          </a:r>
          <a:r>
            <a:rPr lang="es-MX" sz="1800" spc="-84" dirty="0" smtClean="0">
              <a:latin typeface="Franklin Gothic Book" panose="020B0503020102020204" pitchFamily="34" charset="0"/>
              <a:cs typeface="Trebuchet MS"/>
            </a:rPr>
            <a:t>analizar </a:t>
          </a:r>
          <a:r>
            <a:rPr lang="es-MX" sz="1800" spc="-90" dirty="0" smtClean="0">
              <a:latin typeface="Franklin Gothic Book" panose="020B0503020102020204" pitchFamily="34" charset="0"/>
              <a:cs typeface="Trebuchet MS"/>
            </a:rPr>
            <a:t>la </a:t>
          </a:r>
          <a:r>
            <a:rPr lang="es-MX" sz="1800" spc="-72" dirty="0" smtClean="0">
              <a:latin typeface="Franklin Gothic Book" panose="020B0503020102020204" pitchFamily="34" charset="0"/>
              <a:cs typeface="Trebuchet MS"/>
            </a:rPr>
            <a:t>misión, </a:t>
          </a:r>
          <a:r>
            <a:rPr lang="es-MX" sz="1800" spc="-90" dirty="0" smtClean="0">
              <a:latin typeface="Franklin Gothic Book" panose="020B0503020102020204" pitchFamily="34" charset="0"/>
              <a:cs typeface="Trebuchet MS"/>
            </a:rPr>
            <a:t>la </a:t>
          </a:r>
          <a:r>
            <a:rPr lang="es-MX" sz="1800" spc="-72" dirty="0" smtClean="0">
              <a:latin typeface="Franklin Gothic Book" panose="020B0503020102020204" pitchFamily="34" charset="0"/>
              <a:cs typeface="Trebuchet MS"/>
            </a:rPr>
            <a:t>visión, </a:t>
          </a:r>
          <a:r>
            <a:rPr lang="es-MX" sz="1800" spc="-48" dirty="0" smtClean="0">
              <a:latin typeface="Franklin Gothic Book" panose="020B0503020102020204" pitchFamily="34" charset="0"/>
              <a:cs typeface="Trebuchet MS"/>
            </a:rPr>
            <a:t>los  </a:t>
          </a:r>
          <a:r>
            <a:rPr lang="es-MX" sz="1800" spc="-66" dirty="0" smtClean="0">
              <a:latin typeface="Franklin Gothic Book" panose="020B0503020102020204" pitchFamily="34" charset="0"/>
              <a:cs typeface="Trebuchet MS"/>
            </a:rPr>
            <a:t>principios</a:t>
          </a:r>
          <a:r>
            <a:rPr lang="es-MX" sz="1800" spc="-137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spc="-66" dirty="0" smtClean="0">
              <a:latin typeface="Franklin Gothic Book" panose="020B0503020102020204" pitchFamily="34" charset="0"/>
              <a:cs typeface="Trebuchet MS"/>
            </a:rPr>
            <a:t>y</a:t>
          </a:r>
          <a:r>
            <a:rPr lang="es-MX" sz="1800" spc="-102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spc="-78" dirty="0" smtClean="0">
              <a:latin typeface="Franklin Gothic Book" panose="020B0503020102020204" pitchFamily="34" charset="0"/>
              <a:cs typeface="Trebuchet MS"/>
            </a:rPr>
            <a:t>objetivos</a:t>
          </a:r>
          <a:r>
            <a:rPr lang="es-MX" sz="1800" spc="-151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spc="-78" dirty="0" smtClean="0">
              <a:latin typeface="Franklin Gothic Book" panose="020B0503020102020204" pitchFamily="34" charset="0"/>
              <a:cs typeface="Trebuchet MS"/>
            </a:rPr>
            <a:t>institucionales.</a:t>
          </a:r>
          <a:endParaRPr lang="es-ES" sz="1800" dirty="0">
            <a:latin typeface="Franklin Gothic Book" panose="020B0503020102020204" pitchFamily="34" charset="0"/>
          </a:endParaRPr>
        </a:p>
      </dgm:t>
    </dgm:pt>
    <dgm:pt modelId="{039E1898-5654-41D3-BD8A-DEFE559DFF61}" type="parTrans" cxnId="{19A15014-82C6-4A26-AB72-9DF28BF32A20}">
      <dgm:prSet/>
      <dgm:spPr/>
      <dgm:t>
        <a:bodyPr/>
        <a:lstStyle/>
        <a:p>
          <a:endParaRPr lang="es-ES"/>
        </a:p>
      </dgm:t>
    </dgm:pt>
    <dgm:pt modelId="{802E666C-5F44-4911-9234-0C4D27DB9ADF}" type="sibTrans" cxnId="{19A15014-82C6-4A26-AB72-9DF28BF32A20}">
      <dgm:prSet/>
      <dgm:spPr>
        <a:solidFill>
          <a:schemeClr val="bg1"/>
        </a:solidFill>
        <a:ln>
          <a:solidFill>
            <a:srgbClr val="3494BA"/>
          </a:solidFill>
        </a:ln>
      </dgm:spPr>
      <dgm:t>
        <a:bodyPr/>
        <a:lstStyle/>
        <a:p>
          <a:endParaRPr lang="es-ES"/>
        </a:p>
      </dgm:t>
    </dgm:pt>
    <dgm:pt modelId="{9FF84E9E-C6C9-4AEC-B9A8-FD72DA152CA1}">
      <dgm:prSet phldrT="[Texto]" custT="1"/>
      <dgm:spPr>
        <a:solidFill>
          <a:srgbClr val="3494BA"/>
        </a:solidFill>
      </dgm:spPr>
      <dgm:t>
        <a:bodyPr/>
        <a:lstStyle/>
        <a:p>
          <a:pPr algn="just"/>
          <a:r>
            <a:rPr lang="es-MX" sz="1800" spc="-96" dirty="0" smtClean="0">
              <a:latin typeface="Franklin Gothic Book" panose="020B0503020102020204" pitchFamily="34" charset="0"/>
              <a:cs typeface="Trebuchet MS"/>
            </a:rPr>
            <a:t>El</a:t>
          </a:r>
          <a:r>
            <a:rPr lang="es-MX" sz="1800" spc="-133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spc="-78" dirty="0" smtClean="0">
              <a:latin typeface="Franklin Gothic Book" panose="020B0503020102020204" pitchFamily="34" charset="0"/>
              <a:cs typeface="Trebuchet MS"/>
            </a:rPr>
            <a:t>rector</a:t>
          </a:r>
          <a:r>
            <a:rPr lang="es-MX" sz="1800" spc="-145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spc="-12" dirty="0" smtClean="0">
              <a:latin typeface="Franklin Gothic Book" panose="020B0503020102020204" pitchFamily="34" charset="0"/>
              <a:cs typeface="Trebuchet MS"/>
            </a:rPr>
            <a:t>o</a:t>
          </a:r>
          <a:r>
            <a:rPr lang="es-MX" sz="1800" spc="-121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spc="-78" dirty="0" smtClean="0">
              <a:latin typeface="Franklin Gothic Book" panose="020B0503020102020204" pitchFamily="34" charset="0"/>
              <a:cs typeface="Trebuchet MS"/>
            </a:rPr>
            <a:t>director</a:t>
          </a:r>
          <a:r>
            <a:rPr lang="es-MX" sz="1800" spc="-157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spc="-78" dirty="0" smtClean="0">
              <a:latin typeface="Franklin Gothic Book" panose="020B0503020102020204" pitchFamily="34" charset="0"/>
              <a:cs typeface="Trebuchet MS"/>
            </a:rPr>
            <a:t>rural</a:t>
          </a:r>
          <a:r>
            <a:rPr lang="es-MX" sz="1800" spc="-115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spc="-60" dirty="0" smtClean="0">
              <a:latin typeface="Franklin Gothic Book" panose="020B0503020102020204" pitchFamily="34" charset="0"/>
              <a:cs typeface="Trebuchet MS"/>
            </a:rPr>
            <a:t>con</a:t>
          </a:r>
          <a:r>
            <a:rPr lang="es-MX" sz="1800" spc="-145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spc="-90" dirty="0" smtClean="0">
              <a:latin typeface="Franklin Gothic Book" panose="020B0503020102020204" pitchFamily="34" charset="0"/>
              <a:cs typeface="Trebuchet MS"/>
            </a:rPr>
            <a:t>el</a:t>
          </a:r>
          <a:r>
            <a:rPr lang="es-MX" sz="1800" spc="-115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spc="-60" dirty="0" smtClean="0">
              <a:latin typeface="Franklin Gothic Book" panose="020B0503020102020204" pitchFamily="34" charset="0"/>
              <a:cs typeface="Trebuchet MS"/>
            </a:rPr>
            <a:t>equipo</a:t>
          </a:r>
          <a:r>
            <a:rPr lang="es-MX" sz="1800" spc="-121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spc="-66" dirty="0" smtClean="0">
              <a:latin typeface="Franklin Gothic Book" panose="020B0503020102020204" pitchFamily="34" charset="0"/>
              <a:cs typeface="Trebuchet MS"/>
            </a:rPr>
            <a:t>de</a:t>
          </a:r>
          <a:r>
            <a:rPr lang="es-MX" sz="1800" spc="-133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spc="-60" dirty="0" smtClean="0">
              <a:latin typeface="Franklin Gothic Book" panose="020B0503020102020204" pitchFamily="34" charset="0"/>
              <a:cs typeface="Trebuchet MS"/>
            </a:rPr>
            <a:t>gestión</a:t>
          </a:r>
          <a:r>
            <a:rPr lang="es-MX" sz="1800" spc="-145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spc="-72" dirty="0" smtClean="0">
              <a:latin typeface="Franklin Gothic Book" panose="020B0503020102020204" pitchFamily="34" charset="0"/>
              <a:cs typeface="Trebuchet MS"/>
            </a:rPr>
            <a:t>escolar</a:t>
          </a:r>
          <a:r>
            <a:rPr lang="es-MX" sz="1800" spc="-151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spc="-84" dirty="0" smtClean="0">
              <a:latin typeface="Franklin Gothic Book" panose="020B0503020102020204" pitchFamily="34" charset="0"/>
              <a:cs typeface="Trebuchet MS"/>
            </a:rPr>
            <a:t>del</a:t>
          </a:r>
          <a:r>
            <a:rPr lang="es-MX" sz="1800" spc="-108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spc="-78" dirty="0" smtClean="0">
              <a:latin typeface="Franklin Gothic Book" panose="020B0503020102020204" pitchFamily="34" charset="0"/>
              <a:cs typeface="Trebuchet MS"/>
            </a:rPr>
            <a:t>establecimiento</a:t>
          </a:r>
          <a:r>
            <a:rPr lang="es-MX" sz="1800" spc="-163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spc="-78" dirty="0" smtClean="0">
              <a:latin typeface="Franklin Gothic Book" panose="020B0503020102020204" pitchFamily="34" charset="0"/>
              <a:cs typeface="Trebuchet MS"/>
            </a:rPr>
            <a:t>educativo  hace </a:t>
          </a:r>
          <a:r>
            <a:rPr lang="es-MX" sz="1800" spc="-54" dirty="0" smtClean="0">
              <a:latin typeface="Franklin Gothic Book" panose="020B0503020102020204" pitchFamily="34" charset="0"/>
              <a:cs typeface="Trebuchet MS"/>
            </a:rPr>
            <a:t>una reconstrucción o modificación del de los textos del PEI,  de acuerdo a las </a:t>
          </a:r>
          <a:r>
            <a:rPr lang="es-MX" sz="1800" spc="-72" dirty="0" smtClean="0">
              <a:latin typeface="Franklin Gothic Book" panose="020B0503020102020204" pitchFamily="34" charset="0"/>
              <a:cs typeface="Trebuchet MS"/>
            </a:rPr>
            <a:t>intencionalidades </a:t>
          </a:r>
          <a:r>
            <a:rPr lang="es-MX" sz="1800" spc="-78" dirty="0" smtClean="0">
              <a:latin typeface="Franklin Gothic Book" panose="020B0503020102020204" pitchFamily="34" charset="0"/>
              <a:cs typeface="Trebuchet MS"/>
            </a:rPr>
            <a:t>pedagógicas, </a:t>
          </a:r>
          <a:r>
            <a:rPr lang="es-MX" sz="1800" spc="-84" dirty="0" smtClean="0">
              <a:latin typeface="Franklin Gothic Book" panose="020B0503020102020204" pitchFamily="34" charset="0"/>
              <a:cs typeface="Trebuchet MS"/>
            </a:rPr>
            <a:t>curriculares, </a:t>
          </a:r>
          <a:r>
            <a:rPr lang="es-MX" sz="1800" spc="-90" dirty="0" smtClean="0">
              <a:latin typeface="Franklin Gothic Book" panose="020B0503020102020204" pitchFamily="34" charset="0"/>
              <a:cs typeface="Trebuchet MS"/>
            </a:rPr>
            <a:t>académicas y </a:t>
          </a:r>
          <a:r>
            <a:rPr lang="es-MX" sz="1800" spc="-66" dirty="0" smtClean="0">
              <a:latin typeface="Franklin Gothic Book" panose="020B0503020102020204" pitchFamily="34" charset="0"/>
              <a:cs typeface="Trebuchet MS"/>
            </a:rPr>
            <a:t>sociales en relación a la educación para Jóvenes y adultos.</a:t>
          </a:r>
          <a:endParaRPr lang="es-ES" sz="1800" b="0" dirty="0">
            <a:latin typeface="Franklin Gothic Book" panose="020B0503020102020204" pitchFamily="34" charset="0"/>
          </a:endParaRPr>
        </a:p>
      </dgm:t>
    </dgm:pt>
    <dgm:pt modelId="{0A3E3CE2-3184-4FC3-A158-862E042758C7}" type="parTrans" cxnId="{10392C1C-26D8-4049-BB96-89EE6CBB8F10}">
      <dgm:prSet/>
      <dgm:spPr/>
      <dgm:t>
        <a:bodyPr/>
        <a:lstStyle/>
        <a:p>
          <a:endParaRPr lang="es-ES"/>
        </a:p>
      </dgm:t>
    </dgm:pt>
    <dgm:pt modelId="{9FD10319-64FC-4A3F-95F8-21CBC725E866}" type="sibTrans" cxnId="{10392C1C-26D8-4049-BB96-89EE6CBB8F10}">
      <dgm:prSet/>
      <dgm:spPr>
        <a:solidFill>
          <a:schemeClr val="bg1">
            <a:alpha val="90000"/>
          </a:schemeClr>
        </a:solidFill>
        <a:ln>
          <a:solidFill>
            <a:srgbClr val="3494BA">
              <a:alpha val="90000"/>
            </a:srgbClr>
          </a:solidFill>
        </a:ln>
      </dgm:spPr>
      <dgm:t>
        <a:bodyPr/>
        <a:lstStyle/>
        <a:p>
          <a:endParaRPr lang="es-ES"/>
        </a:p>
      </dgm:t>
    </dgm:pt>
    <dgm:pt modelId="{54B24C2B-E6F7-4BEC-A96D-D71E3B925736}">
      <dgm:prSet phldrT="[Texto]" custT="1"/>
      <dgm:spPr>
        <a:solidFill>
          <a:srgbClr val="3494BA"/>
        </a:solidFill>
      </dgm:spPr>
      <dgm:t>
        <a:bodyPr/>
        <a:lstStyle/>
        <a:p>
          <a:pPr algn="just"/>
          <a:r>
            <a:rPr lang="es-MX" sz="1800" spc="-96" dirty="0" smtClean="0">
              <a:latin typeface="Franklin Gothic Book" panose="020B0503020102020204" pitchFamily="34" charset="0"/>
              <a:cs typeface="Trebuchet MS"/>
            </a:rPr>
            <a:t>El </a:t>
          </a:r>
          <a:r>
            <a:rPr lang="es-MX" sz="1800" spc="-90" dirty="0" smtClean="0">
              <a:latin typeface="Franklin Gothic Book" panose="020B0503020102020204" pitchFamily="34" charset="0"/>
              <a:cs typeface="Trebuchet MS"/>
            </a:rPr>
            <a:t>rector </a:t>
          </a:r>
          <a:r>
            <a:rPr lang="es-MX" sz="1800" spc="-18" dirty="0" smtClean="0">
              <a:latin typeface="Franklin Gothic Book" panose="020B0503020102020204" pitchFamily="34" charset="0"/>
              <a:cs typeface="Trebuchet MS"/>
            </a:rPr>
            <a:t>o </a:t>
          </a:r>
          <a:r>
            <a:rPr lang="es-MX" sz="1800" spc="-84" dirty="0" smtClean="0">
              <a:latin typeface="Franklin Gothic Book" panose="020B0503020102020204" pitchFamily="34" charset="0"/>
              <a:cs typeface="Trebuchet MS"/>
            </a:rPr>
            <a:t>director </a:t>
          </a:r>
          <a:r>
            <a:rPr lang="es-MX" sz="1800" spc="-78" dirty="0" smtClean="0">
              <a:latin typeface="Franklin Gothic Book" panose="020B0503020102020204" pitchFamily="34" charset="0"/>
              <a:cs typeface="Trebuchet MS"/>
            </a:rPr>
            <a:t>rural </a:t>
          </a:r>
          <a:r>
            <a:rPr lang="es-MX" sz="1800" spc="-66" dirty="0" smtClean="0">
              <a:latin typeface="Franklin Gothic Book" panose="020B0503020102020204" pitchFamily="34" charset="0"/>
              <a:cs typeface="Trebuchet MS"/>
            </a:rPr>
            <a:t>con </a:t>
          </a:r>
          <a:r>
            <a:rPr lang="es-MX" sz="1800" spc="-96" dirty="0" smtClean="0">
              <a:latin typeface="Franklin Gothic Book" panose="020B0503020102020204" pitchFamily="34" charset="0"/>
              <a:cs typeface="Trebuchet MS"/>
            </a:rPr>
            <a:t>el </a:t>
          </a:r>
          <a:r>
            <a:rPr lang="es-MX" sz="1800" spc="-60" dirty="0" smtClean="0">
              <a:latin typeface="Franklin Gothic Book" panose="020B0503020102020204" pitchFamily="34" charset="0"/>
              <a:cs typeface="Trebuchet MS"/>
            </a:rPr>
            <a:t>equipo </a:t>
          </a:r>
          <a:r>
            <a:rPr lang="es-MX" sz="1800" spc="-72" dirty="0" smtClean="0">
              <a:latin typeface="Franklin Gothic Book" panose="020B0503020102020204" pitchFamily="34" charset="0"/>
              <a:cs typeface="Trebuchet MS"/>
            </a:rPr>
            <a:t>de </a:t>
          </a:r>
          <a:r>
            <a:rPr lang="es-MX" sz="1800" spc="-60" dirty="0" smtClean="0">
              <a:latin typeface="Franklin Gothic Book" panose="020B0503020102020204" pitchFamily="34" charset="0"/>
              <a:cs typeface="Trebuchet MS"/>
            </a:rPr>
            <a:t>gestión </a:t>
          </a:r>
          <a:r>
            <a:rPr lang="es-MX" sz="1800" spc="-78" dirty="0" smtClean="0">
              <a:latin typeface="Franklin Gothic Book" panose="020B0503020102020204" pitchFamily="34" charset="0"/>
              <a:cs typeface="Trebuchet MS"/>
            </a:rPr>
            <a:t>escolar </a:t>
          </a:r>
          <a:r>
            <a:rPr lang="es-MX" sz="1800" spc="-84" dirty="0" smtClean="0">
              <a:latin typeface="Franklin Gothic Book" panose="020B0503020102020204" pitchFamily="34" charset="0"/>
              <a:cs typeface="Trebuchet MS"/>
            </a:rPr>
            <a:t>del establecimiento  educativo socializan </a:t>
          </a:r>
          <a:r>
            <a:rPr lang="es-MX" sz="1800" spc="-66" dirty="0" smtClean="0">
              <a:latin typeface="Franklin Gothic Book" panose="020B0503020102020204" pitchFamily="34" charset="0"/>
              <a:cs typeface="Trebuchet MS"/>
            </a:rPr>
            <a:t>y </a:t>
          </a:r>
          <a:r>
            <a:rPr lang="es-MX" sz="1800" spc="-78" dirty="0" smtClean="0">
              <a:latin typeface="Franklin Gothic Book" panose="020B0503020102020204" pitchFamily="34" charset="0"/>
              <a:cs typeface="Trebuchet MS"/>
            </a:rPr>
            <a:t>entregan </a:t>
          </a:r>
          <a:r>
            <a:rPr lang="es-MX" sz="1800" spc="-96" dirty="0" smtClean="0">
              <a:latin typeface="Franklin Gothic Book" panose="020B0503020102020204" pitchFamily="34" charset="0"/>
              <a:cs typeface="Trebuchet MS"/>
            </a:rPr>
            <a:t>el </a:t>
          </a:r>
          <a:r>
            <a:rPr lang="es-MX" sz="1800" spc="-72" dirty="0" smtClean="0">
              <a:latin typeface="Franklin Gothic Book" panose="020B0503020102020204" pitchFamily="34" charset="0"/>
              <a:cs typeface="Trebuchet MS"/>
            </a:rPr>
            <a:t>PEI </a:t>
          </a:r>
          <a:r>
            <a:rPr lang="es-MX" sz="1800" spc="-96" dirty="0" smtClean="0">
              <a:latin typeface="Franklin Gothic Book" panose="020B0503020102020204" pitchFamily="34" charset="0"/>
              <a:cs typeface="Trebuchet MS"/>
            </a:rPr>
            <a:t>al </a:t>
          </a:r>
          <a:r>
            <a:rPr lang="es-MX" sz="1800" spc="-78" dirty="0" smtClean="0">
              <a:latin typeface="Franklin Gothic Book" panose="020B0503020102020204" pitchFamily="34" charset="0"/>
              <a:cs typeface="Trebuchet MS"/>
            </a:rPr>
            <a:t>consejo </a:t>
          </a:r>
          <a:r>
            <a:rPr lang="es-MX" sz="1800" spc="-84" dirty="0" smtClean="0">
              <a:latin typeface="Franklin Gothic Book" panose="020B0503020102020204" pitchFamily="34" charset="0"/>
              <a:cs typeface="Trebuchet MS"/>
            </a:rPr>
            <a:t>directivo </a:t>
          </a:r>
          <a:r>
            <a:rPr lang="es-MX" sz="1800" spc="-78" dirty="0" smtClean="0">
              <a:latin typeface="Franklin Gothic Book" panose="020B0503020102020204" pitchFamily="34" charset="0"/>
              <a:cs typeface="Trebuchet MS"/>
            </a:rPr>
            <a:t>para </a:t>
          </a:r>
          <a:r>
            <a:rPr lang="es-MX" sz="1800" spc="-84" dirty="0" smtClean="0">
              <a:latin typeface="Franklin Gothic Book" panose="020B0503020102020204" pitchFamily="34" charset="0"/>
              <a:cs typeface="Trebuchet MS"/>
            </a:rPr>
            <a:t>validar </a:t>
          </a:r>
          <a:r>
            <a:rPr lang="es-MX" sz="1800" spc="-66" dirty="0" smtClean="0">
              <a:latin typeface="Franklin Gothic Book" panose="020B0503020102020204" pitchFamily="34" charset="0"/>
              <a:cs typeface="Trebuchet MS"/>
            </a:rPr>
            <a:t>y </a:t>
          </a:r>
          <a:r>
            <a:rPr lang="es-MX" sz="1800" spc="-108" dirty="0" smtClean="0">
              <a:latin typeface="Franklin Gothic Book" panose="020B0503020102020204" pitchFamily="34" charset="0"/>
              <a:cs typeface="Trebuchet MS"/>
            </a:rPr>
            <a:t>aprobar. </a:t>
          </a:r>
          <a:r>
            <a:rPr lang="es-MX" sz="1800" spc="-48" dirty="0" smtClean="0">
              <a:latin typeface="Franklin Gothic Book" panose="020B0503020102020204" pitchFamily="34" charset="0"/>
              <a:cs typeface="Trebuchet MS"/>
            </a:rPr>
            <a:t>Una  </a:t>
          </a:r>
          <a:r>
            <a:rPr lang="es-MX" sz="1800" spc="-108" dirty="0" smtClean="0">
              <a:latin typeface="Franklin Gothic Book" panose="020B0503020102020204" pitchFamily="34" charset="0"/>
              <a:cs typeface="Trebuchet MS"/>
            </a:rPr>
            <a:t>vez</a:t>
          </a:r>
          <a:r>
            <a:rPr lang="es-MX" sz="1800" spc="-137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spc="-60" dirty="0" smtClean="0">
              <a:latin typeface="Franklin Gothic Book" panose="020B0503020102020204" pitchFamily="34" charset="0"/>
              <a:cs typeface="Trebuchet MS"/>
            </a:rPr>
            <a:t>surtido</a:t>
          </a:r>
          <a:r>
            <a:rPr lang="es-MX" sz="1800" spc="-121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spc="-84" dirty="0" smtClean="0">
              <a:latin typeface="Franklin Gothic Book" panose="020B0503020102020204" pitchFamily="34" charset="0"/>
              <a:cs typeface="Trebuchet MS"/>
            </a:rPr>
            <a:t>esta</a:t>
          </a:r>
          <a:r>
            <a:rPr lang="es-MX" sz="1800" spc="-145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spc="-84" dirty="0" smtClean="0">
              <a:latin typeface="Franklin Gothic Book" panose="020B0503020102020204" pitchFamily="34" charset="0"/>
              <a:cs typeface="Trebuchet MS"/>
            </a:rPr>
            <a:t>actividad,</a:t>
          </a:r>
          <a:r>
            <a:rPr lang="es-MX" sz="1800" spc="-145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spc="-54" dirty="0" smtClean="0">
              <a:latin typeface="Franklin Gothic Book" panose="020B0503020102020204" pitchFamily="34" charset="0"/>
              <a:cs typeface="Trebuchet MS"/>
            </a:rPr>
            <a:t>se</a:t>
          </a:r>
          <a:r>
            <a:rPr lang="es-MX" sz="1800" spc="-133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spc="-60" dirty="0" smtClean="0">
              <a:latin typeface="Franklin Gothic Book" panose="020B0503020102020204" pitchFamily="34" charset="0"/>
              <a:cs typeface="Trebuchet MS"/>
            </a:rPr>
            <a:t>adopta</a:t>
          </a:r>
          <a:r>
            <a:rPr lang="es-MX" sz="1800" spc="-121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spc="-102" dirty="0" smtClean="0">
              <a:latin typeface="Franklin Gothic Book" panose="020B0503020102020204" pitchFamily="34" charset="0"/>
              <a:cs typeface="Trebuchet MS"/>
            </a:rPr>
            <a:t>el</a:t>
          </a:r>
          <a:r>
            <a:rPr lang="es-MX" sz="1800" spc="-133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spc="-66" dirty="0" smtClean="0">
              <a:latin typeface="Franklin Gothic Book" panose="020B0503020102020204" pitchFamily="34" charset="0"/>
              <a:cs typeface="Trebuchet MS"/>
            </a:rPr>
            <a:t>documento</a:t>
          </a:r>
          <a:r>
            <a:rPr lang="es-MX" sz="1800" spc="-115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spc="-78" dirty="0" smtClean="0">
              <a:latin typeface="Franklin Gothic Book" panose="020B0503020102020204" pitchFamily="34" charset="0"/>
              <a:cs typeface="Trebuchet MS"/>
            </a:rPr>
            <a:t>a</a:t>
          </a:r>
          <a:r>
            <a:rPr lang="es-MX" sz="1800" spc="-133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spc="-84" dirty="0" smtClean="0">
              <a:latin typeface="Franklin Gothic Book" panose="020B0503020102020204" pitchFamily="34" charset="0"/>
              <a:cs typeface="Trebuchet MS"/>
            </a:rPr>
            <a:t>través</a:t>
          </a:r>
          <a:r>
            <a:rPr lang="es-MX" sz="1800" spc="246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spc="-72" dirty="0" smtClean="0">
              <a:latin typeface="Franklin Gothic Book" panose="020B0503020102020204" pitchFamily="34" charset="0"/>
              <a:cs typeface="Trebuchet MS"/>
            </a:rPr>
            <a:t>de</a:t>
          </a:r>
          <a:r>
            <a:rPr lang="es-MX" sz="1800" spc="-121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spc="-42" dirty="0" smtClean="0">
              <a:latin typeface="Franklin Gothic Book" panose="020B0503020102020204" pitchFamily="34" charset="0"/>
              <a:cs typeface="Trebuchet MS"/>
            </a:rPr>
            <a:t>un</a:t>
          </a:r>
          <a:r>
            <a:rPr lang="es-MX" sz="1800" spc="-127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spc="-90" dirty="0" smtClean="0">
              <a:latin typeface="Franklin Gothic Book" panose="020B0503020102020204" pitchFamily="34" charset="0"/>
              <a:cs typeface="Trebuchet MS"/>
            </a:rPr>
            <a:t>acuerdo,</a:t>
          </a:r>
          <a:r>
            <a:rPr lang="es-MX" sz="1800" spc="-127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spc="-54" dirty="0" smtClean="0">
              <a:latin typeface="Franklin Gothic Book" panose="020B0503020102020204" pitchFamily="34" charset="0"/>
              <a:cs typeface="Trebuchet MS"/>
            </a:rPr>
            <a:t>se</a:t>
          </a:r>
          <a:r>
            <a:rPr lang="es-MX" sz="1800" spc="-133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spc="-90" dirty="0" smtClean="0">
              <a:latin typeface="Franklin Gothic Book" panose="020B0503020102020204" pitchFamily="34" charset="0"/>
              <a:cs typeface="Trebuchet MS"/>
            </a:rPr>
            <a:t>remite</a:t>
          </a:r>
          <a:r>
            <a:rPr lang="es-MX" sz="1800" spc="-133" dirty="0" smtClean="0">
              <a:latin typeface="Franklin Gothic Book" panose="020B0503020102020204" pitchFamily="34" charset="0"/>
              <a:cs typeface="Trebuchet MS"/>
            </a:rPr>
            <a:t> a la SE </a:t>
          </a:r>
          <a:r>
            <a:rPr lang="es-MX" sz="1800" spc="-78" dirty="0" smtClean="0">
              <a:latin typeface="Franklin Gothic Book" panose="020B0503020102020204" pitchFamily="34" charset="0"/>
              <a:cs typeface="Trebuchet MS"/>
            </a:rPr>
            <a:t>Antioquia y finaliza con la </a:t>
          </a:r>
          <a:r>
            <a:rPr lang="es-MX" sz="1800" spc="-84" dirty="0" smtClean="0">
              <a:latin typeface="Franklin Gothic Book" panose="020B0503020102020204" pitchFamily="34" charset="0"/>
              <a:cs typeface="Trebuchet MS"/>
            </a:rPr>
            <a:t>socialización </a:t>
          </a:r>
          <a:r>
            <a:rPr lang="es-MX" sz="1800" spc="-66" dirty="0" smtClean="0">
              <a:latin typeface="Franklin Gothic Book" panose="020B0503020102020204" pitchFamily="34" charset="0"/>
              <a:cs typeface="Trebuchet MS"/>
            </a:rPr>
            <a:t>y </a:t>
          </a:r>
          <a:r>
            <a:rPr lang="es-MX" sz="1800" spc="-60" dirty="0" smtClean="0">
              <a:latin typeface="Franklin Gothic Book" panose="020B0503020102020204" pitchFamily="34" charset="0"/>
              <a:cs typeface="Trebuchet MS"/>
            </a:rPr>
            <a:t>difusión </a:t>
          </a:r>
          <a:r>
            <a:rPr lang="es-MX" sz="1800" spc="-72" dirty="0" smtClean="0">
              <a:latin typeface="Franklin Gothic Book" panose="020B0503020102020204" pitchFamily="34" charset="0"/>
              <a:cs typeface="Trebuchet MS"/>
            </a:rPr>
            <a:t>de </a:t>
          </a:r>
          <a:r>
            <a:rPr lang="es-MX" sz="1800" spc="-54" dirty="0" smtClean="0">
              <a:latin typeface="Franklin Gothic Book" panose="020B0503020102020204" pitchFamily="34" charset="0"/>
              <a:cs typeface="Trebuchet MS"/>
            </a:rPr>
            <a:t>los </a:t>
          </a:r>
          <a:r>
            <a:rPr lang="es-MX" sz="1800" spc="-66" dirty="0" smtClean="0">
              <a:latin typeface="Franklin Gothic Book" panose="020B0503020102020204" pitchFamily="34" charset="0"/>
              <a:cs typeface="Trebuchet MS"/>
            </a:rPr>
            <a:t>resultados y </a:t>
          </a:r>
          <a:r>
            <a:rPr lang="es-MX" sz="1800" spc="-102" dirty="0" smtClean="0">
              <a:latin typeface="Franklin Gothic Book" panose="020B0503020102020204" pitchFamily="34" charset="0"/>
              <a:cs typeface="Trebuchet MS"/>
            </a:rPr>
            <a:t>ajustes </a:t>
          </a:r>
          <a:r>
            <a:rPr lang="es-MX" sz="1800" spc="-90" dirty="0" smtClean="0">
              <a:latin typeface="Franklin Gothic Book" panose="020B0503020102020204" pitchFamily="34" charset="0"/>
              <a:cs typeface="Trebuchet MS"/>
            </a:rPr>
            <a:t>realizados </a:t>
          </a:r>
          <a:r>
            <a:rPr lang="es-MX" sz="1800" spc="-72" dirty="0" smtClean="0">
              <a:latin typeface="Franklin Gothic Book" panose="020B0503020102020204" pitchFamily="34" charset="0"/>
              <a:cs typeface="Trebuchet MS"/>
            </a:rPr>
            <a:t>a los diferentes</a:t>
          </a:r>
          <a:r>
            <a:rPr lang="es-MX" sz="1800" spc="-84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spc="-78" dirty="0" smtClean="0">
              <a:latin typeface="Franklin Gothic Book" panose="020B0503020102020204" pitchFamily="34" charset="0"/>
              <a:cs typeface="Trebuchet MS"/>
            </a:rPr>
            <a:t>actores </a:t>
          </a:r>
          <a:r>
            <a:rPr lang="es-MX" sz="1800" spc="-72" dirty="0" smtClean="0">
              <a:latin typeface="Franklin Gothic Book" panose="020B0503020102020204" pitchFamily="34" charset="0"/>
              <a:cs typeface="Trebuchet MS"/>
            </a:rPr>
            <a:t>de </a:t>
          </a:r>
          <a:r>
            <a:rPr lang="es-MX" sz="1800" spc="-96" dirty="0" smtClean="0">
              <a:latin typeface="Franklin Gothic Book" panose="020B0503020102020204" pitchFamily="34" charset="0"/>
              <a:cs typeface="Trebuchet MS"/>
            </a:rPr>
            <a:t>la </a:t>
          </a:r>
          <a:r>
            <a:rPr lang="es-MX" sz="1800" spc="-66" dirty="0" smtClean="0">
              <a:latin typeface="Franklin Gothic Book" panose="020B0503020102020204" pitchFamily="34" charset="0"/>
              <a:cs typeface="Trebuchet MS"/>
            </a:rPr>
            <a:t>comunidad  </a:t>
          </a:r>
          <a:r>
            <a:rPr lang="es-MX" sz="1800" spc="-102" dirty="0" smtClean="0">
              <a:latin typeface="Franklin Gothic Book" panose="020B0503020102020204" pitchFamily="34" charset="0"/>
              <a:cs typeface="Trebuchet MS"/>
            </a:rPr>
            <a:t>educativa.</a:t>
          </a:r>
          <a:endParaRPr lang="es-ES" sz="1800" dirty="0">
            <a:latin typeface="Franklin Gothic Book" panose="020B0503020102020204" pitchFamily="34" charset="0"/>
          </a:endParaRPr>
        </a:p>
      </dgm:t>
    </dgm:pt>
    <dgm:pt modelId="{D705FEB1-3C4F-4F1F-9F69-0C34067600D0}" type="parTrans" cxnId="{28C6646C-5518-488E-897F-E60EC81025D3}">
      <dgm:prSet/>
      <dgm:spPr/>
      <dgm:t>
        <a:bodyPr/>
        <a:lstStyle/>
        <a:p>
          <a:endParaRPr lang="es-ES"/>
        </a:p>
      </dgm:t>
    </dgm:pt>
    <dgm:pt modelId="{68E56CCA-CA7C-4D47-9618-60327A7DDA13}" type="sibTrans" cxnId="{28C6646C-5518-488E-897F-E60EC81025D3}">
      <dgm:prSet/>
      <dgm:spPr/>
      <dgm:t>
        <a:bodyPr/>
        <a:lstStyle/>
        <a:p>
          <a:endParaRPr lang="es-ES"/>
        </a:p>
      </dgm:t>
    </dgm:pt>
    <dgm:pt modelId="{29A1590B-E1E6-4F10-8A7F-28B9CC1EDE02}" type="pres">
      <dgm:prSet presAssocID="{DC3B1E3C-7F90-42C5-9DB3-37FE64FAA945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49FB49BF-4B83-4D0A-AC92-96F193087709}" type="pres">
      <dgm:prSet presAssocID="{DC3B1E3C-7F90-42C5-9DB3-37FE64FAA945}" presName="dummyMaxCanvas" presStyleCnt="0">
        <dgm:presLayoutVars/>
      </dgm:prSet>
      <dgm:spPr/>
    </dgm:pt>
    <dgm:pt modelId="{9C5BB05D-B0DE-4032-8336-FF143FD9C92B}" type="pres">
      <dgm:prSet presAssocID="{DC3B1E3C-7F90-42C5-9DB3-37FE64FAA945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2E240A2-67B8-4124-83BD-0ADF9480F151}" type="pres">
      <dgm:prSet presAssocID="{DC3B1E3C-7F90-42C5-9DB3-37FE64FAA945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7AD9BC0-48E0-4D97-BC76-2B148A8E3FD9}" type="pres">
      <dgm:prSet presAssocID="{DC3B1E3C-7F90-42C5-9DB3-37FE64FAA945}" presName="ThreeNodes_3" presStyleLbl="node1" presStyleIdx="2" presStyleCnt="3" custScaleY="116086" custLinFactNeighborX="0" custLinFactNeighborY="991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54F66EF-13B6-4003-9673-3B10CFDBB48F}" type="pres">
      <dgm:prSet presAssocID="{DC3B1E3C-7F90-42C5-9DB3-37FE64FAA945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A19E1BD-53C3-4D44-8648-ACCB72272C71}" type="pres">
      <dgm:prSet presAssocID="{DC3B1E3C-7F90-42C5-9DB3-37FE64FAA945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D4A81C4-A38E-4B9B-A441-19B1A9830FC1}" type="pres">
      <dgm:prSet presAssocID="{DC3B1E3C-7F90-42C5-9DB3-37FE64FAA945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D86506A-1BE9-4EA8-A2DB-623643412F0F}" type="pres">
      <dgm:prSet presAssocID="{DC3B1E3C-7F90-42C5-9DB3-37FE64FAA945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8F11DF7-E252-44DD-AB0C-DCA9AA232D99}" type="pres">
      <dgm:prSet presAssocID="{DC3B1E3C-7F90-42C5-9DB3-37FE64FAA945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2A0F7CB6-D4CA-4131-8928-35D943B76011}" type="presOf" srcId="{9FD10319-64FC-4A3F-95F8-21CBC725E866}" destId="{5A19E1BD-53C3-4D44-8648-ACCB72272C71}" srcOrd="0" destOrd="0" presId="urn:microsoft.com/office/officeart/2005/8/layout/vProcess5"/>
    <dgm:cxn modelId="{19A15014-82C6-4A26-AB72-9DF28BF32A20}" srcId="{DC3B1E3C-7F90-42C5-9DB3-37FE64FAA945}" destId="{E8702069-9592-4B02-A5F2-E9742C225DDE}" srcOrd="0" destOrd="0" parTransId="{039E1898-5654-41D3-BD8A-DEFE559DFF61}" sibTransId="{802E666C-5F44-4911-9234-0C4D27DB9ADF}"/>
    <dgm:cxn modelId="{06FFECC9-2E9F-4930-BD7F-EC81C2FE3F10}" type="presOf" srcId="{9FF84E9E-C6C9-4AEC-B9A8-FD72DA152CA1}" destId="{CD86506A-1BE9-4EA8-A2DB-623643412F0F}" srcOrd="1" destOrd="0" presId="urn:microsoft.com/office/officeart/2005/8/layout/vProcess5"/>
    <dgm:cxn modelId="{384C8884-80DC-43D7-A992-F6B509F25761}" type="presOf" srcId="{802E666C-5F44-4911-9234-0C4D27DB9ADF}" destId="{254F66EF-13B6-4003-9673-3B10CFDBB48F}" srcOrd="0" destOrd="0" presId="urn:microsoft.com/office/officeart/2005/8/layout/vProcess5"/>
    <dgm:cxn modelId="{B4F87E48-6464-4161-B0AD-A10457568B6B}" type="presOf" srcId="{DC3B1E3C-7F90-42C5-9DB3-37FE64FAA945}" destId="{29A1590B-E1E6-4F10-8A7F-28B9CC1EDE02}" srcOrd="0" destOrd="0" presId="urn:microsoft.com/office/officeart/2005/8/layout/vProcess5"/>
    <dgm:cxn modelId="{3D4AD624-AAEA-4F4D-8298-EA509A078A4E}" type="presOf" srcId="{54B24C2B-E6F7-4BEC-A96D-D71E3B925736}" destId="{07AD9BC0-48E0-4D97-BC76-2B148A8E3FD9}" srcOrd="0" destOrd="0" presId="urn:microsoft.com/office/officeart/2005/8/layout/vProcess5"/>
    <dgm:cxn modelId="{21D95C49-512F-45F6-B460-E98DF008485A}" type="presOf" srcId="{9FF84E9E-C6C9-4AEC-B9A8-FD72DA152CA1}" destId="{92E240A2-67B8-4124-83BD-0ADF9480F151}" srcOrd="0" destOrd="0" presId="urn:microsoft.com/office/officeart/2005/8/layout/vProcess5"/>
    <dgm:cxn modelId="{3757004B-94DE-40CA-B876-50D0E8E290CC}" type="presOf" srcId="{E8702069-9592-4B02-A5F2-E9742C225DDE}" destId="{9C5BB05D-B0DE-4032-8336-FF143FD9C92B}" srcOrd="0" destOrd="0" presId="urn:microsoft.com/office/officeart/2005/8/layout/vProcess5"/>
    <dgm:cxn modelId="{20627EBC-0FAF-420B-B404-B9688A24CBB6}" type="presOf" srcId="{E8702069-9592-4B02-A5F2-E9742C225DDE}" destId="{ED4A81C4-A38E-4B9B-A441-19B1A9830FC1}" srcOrd="1" destOrd="0" presId="urn:microsoft.com/office/officeart/2005/8/layout/vProcess5"/>
    <dgm:cxn modelId="{D4D60C79-3F55-4BE2-81E5-FAFE7C059329}" type="presOf" srcId="{54B24C2B-E6F7-4BEC-A96D-D71E3B925736}" destId="{F8F11DF7-E252-44DD-AB0C-DCA9AA232D99}" srcOrd="1" destOrd="0" presId="urn:microsoft.com/office/officeart/2005/8/layout/vProcess5"/>
    <dgm:cxn modelId="{28C6646C-5518-488E-897F-E60EC81025D3}" srcId="{DC3B1E3C-7F90-42C5-9DB3-37FE64FAA945}" destId="{54B24C2B-E6F7-4BEC-A96D-D71E3B925736}" srcOrd="2" destOrd="0" parTransId="{D705FEB1-3C4F-4F1F-9F69-0C34067600D0}" sibTransId="{68E56CCA-CA7C-4D47-9618-60327A7DDA13}"/>
    <dgm:cxn modelId="{10392C1C-26D8-4049-BB96-89EE6CBB8F10}" srcId="{DC3B1E3C-7F90-42C5-9DB3-37FE64FAA945}" destId="{9FF84E9E-C6C9-4AEC-B9A8-FD72DA152CA1}" srcOrd="1" destOrd="0" parTransId="{0A3E3CE2-3184-4FC3-A158-862E042758C7}" sibTransId="{9FD10319-64FC-4A3F-95F8-21CBC725E866}"/>
    <dgm:cxn modelId="{22497592-E473-4CF5-BF7D-A4617911265E}" type="presParOf" srcId="{29A1590B-E1E6-4F10-8A7F-28B9CC1EDE02}" destId="{49FB49BF-4B83-4D0A-AC92-96F193087709}" srcOrd="0" destOrd="0" presId="urn:microsoft.com/office/officeart/2005/8/layout/vProcess5"/>
    <dgm:cxn modelId="{09A44F7B-6F0A-4433-AAB2-0B52FCDB58D3}" type="presParOf" srcId="{29A1590B-E1E6-4F10-8A7F-28B9CC1EDE02}" destId="{9C5BB05D-B0DE-4032-8336-FF143FD9C92B}" srcOrd="1" destOrd="0" presId="urn:microsoft.com/office/officeart/2005/8/layout/vProcess5"/>
    <dgm:cxn modelId="{1A563386-6629-4ED6-A4E1-1045173CBC9C}" type="presParOf" srcId="{29A1590B-E1E6-4F10-8A7F-28B9CC1EDE02}" destId="{92E240A2-67B8-4124-83BD-0ADF9480F151}" srcOrd="2" destOrd="0" presId="urn:microsoft.com/office/officeart/2005/8/layout/vProcess5"/>
    <dgm:cxn modelId="{6020A027-D6F5-4916-8156-B23EC4D5C54B}" type="presParOf" srcId="{29A1590B-E1E6-4F10-8A7F-28B9CC1EDE02}" destId="{07AD9BC0-48E0-4D97-BC76-2B148A8E3FD9}" srcOrd="3" destOrd="0" presId="urn:microsoft.com/office/officeart/2005/8/layout/vProcess5"/>
    <dgm:cxn modelId="{3E8516F2-C264-4552-979B-9855EC13BD05}" type="presParOf" srcId="{29A1590B-E1E6-4F10-8A7F-28B9CC1EDE02}" destId="{254F66EF-13B6-4003-9673-3B10CFDBB48F}" srcOrd="4" destOrd="0" presId="urn:microsoft.com/office/officeart/2005/8/layout/vProcess5"/>
    <dgm:cxn modelId="{9BC902AF-6ED1-4701-8F67-53F34CD1805F}" type="presParOf" srcId="{29A1590B-E1E6-4F10-8A7F-28B9CC1EDE02}" destId="{5A19E1BD-53C3-4D44-8648-ACCB72272C71}" srcOrd="5" destOrd="0" presId="urn:microsoft.com/office/officeart/2005/8/layout/vProcess5"/>
    <dgm:cxn modelId="{E2D34FCC-9B56-436C-B3F5-C79B6DC660E1}" type="presParOf" srcId="{29A1590B-E1E6-4F10-8A7F-28B9CC1EDE02}" destId="{ED4A81C4-A38E-4B9B-A441-19B1A9830FC1}" srcOrd="6" destOrd="0" presId="urn:microsoft.com/office/officeart/2005/8/layout/vProcess5"/>
    <dgm:cxn modelId="{71E22CC7-71A7-41CA-9F9D-0166C7CAC17A}" type="presParOf" srcId="{29A1590B-E1E6-4F10-8A7F-28B9CC1EDE02}" destId="{CD86506A-1BE9-4EA8-A2DB-623643412F0F}" srcOrd="7" destOrd="0" presId="urn:microsoft.com/office/officeart/2005/8/layout/vProcess5"/>
    <dgm:cxn modelId="{3509380A-AEFE-4036-A37A-53F2B1927F2A}" type="presParOf" srcId="{29A1590B-E1E6-4F10-8A7F-28B9CC1EDE02}" destId="{F8F11DF7-E252-44DD-AB0C-DCA9AA232D99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0781046-7120-453A-BFDE-0C14963AEE17}" type="doc">
      <dgm:prSet loTypeId="urn:microsoft.com/office/officeart/2005/8/layout/process4" loCatId="process" qsTypeId="urn:microsoft.com/office/officeart/2005/8/quickstyle/simple1" qsCatId="simple" csTypeId="urn:microsoft.com/office/officeart/2005/8/colors/accent1_2" csCatId="accent1" phldr="1"/>
      <dgm:spPr/>
    </dgm:pt>
    <dgm:pt modelId="{BB4E9DD7-79DB-461F-B17F-ADD169D4A8FA}">
      <dgm:prSet phldrT="[Texto]" custT="1"/>
      <dgm:spPr/>
      <dgm:t>
        <a:bodyPr/>
        <a:lstStyle/>
        <a:p>
          <a:r>
            <a:rPr lang="es-ES" sz="1600" dirty="0" smtClean="0">
              <a:latin typeface="Franklin Gothic Book" panose="020B0503020102020204" pitchFamily="34" charset="0"/>
            </a:rPr>
            <a:t>Identificación y sistematización del sistema de evaluación que se ha aplicado en la implementación directa</a:t>
          </a:r>
          <a:r>
            <a:rPr lang="es-ES" sz="1600" dirty="0" smtClean="0"/>
            <a:t>. </a:t>
          </a:r>
          <a:r>
            <a:rPr lang="es-ES" sz="1200" dirty="0" smtClean="0"/>
            <a:t> </a:t>
          </a:r>
          <a:endParaRPr lang="es-ES" sz="1200" dirty="0"/>
        </a:p>
      </dgm:t>
    </dgm:pt>
    <dgm:pt modelId="{1D35DA22-FD89-4C9C-B210-A17F00E41AB4}" type="parTrans" cxnId="{F6994FBD-DFE1-4DCC-9EFB-3E0C8FF26B89}">
      <dgm:prSet/>
      <dgm:spPr/>
      <dgm:t>
        <a:bodyPr/>
        <a:lstStyle/>
        <a:p>
          <a:endParaRPr lang="es-ES"/>
        </a:p>
      </dgm:t>
    </dgm:pt>
    <dgm:pt modelId="{08F74D3E-DD53-48A5-B6D7-05A6B5E25E4C}" type="sibTrans" cxnId="{F6994FBD-DFE1-4DCC-9EFB-3E0C8FF26B89}">
      <dgm:prSet/>
      <dgm:spPr/>
      <dgm:t>
        <a:bodyPr/>
        <a:lstStyle/>
        <a:p>
          <a:endParaRPr lang="es-ES"/>
        </a:p>
      </dgm:t>
    </dgm:pt>
    <dgm:pt modelId="{00B95EA0-7EEA-4164-9AD7-75DAAC216F3B}">
      <dgm:prSet phldrT="[Texto]" custT="1"/>
      <dgm:spPr/>
      <dgm:t>
        <a:bodyPr/>
        <a:lstStyle/>
        <a:p>
          <a:r>
            <a:rPr lang="es-ES" sz="1600" dirty="0" smtClean="0">
              <a:latin typeface="Franklin Gothic Book" panose="020B0503020102020204" pitchFamily="34" charset="0"/>
            </a:rPr>
            <a:t>Estudio del SIEE del establecimiento educativo</a:t>
          </a:r>
          <a:r>
            <a:rPr lang="es-ES" sz="1600" dirty="0" smtClean="0"/>
            <a:t>.</a:t>
          </a:r>
          <a:endParaRPr lang="es-ES" sz="1600" dirty="0"/>
        </a:p>
      </dgm:t>
    </dgm:pt>
    <dgm:pt modelId="{79BD388C-D319-46EB-B22A-167A71F3CA68}" type="parTrans" cxnId="{E87636F8-4F0D-4990-B59B-7FEC17E5AA89}">
      <dgm:prSet/>
      <dgm:spPr/>
      <dgm:t>
        <a:bodyPr/>
        <a:lstStyle/>
        <a:p>
          <a:endParaRPr lang="es-ES"/>
        </a:p>
      </dgm:t>
    </dgm:pt>
    <dgm:pt modelId="{077BF7AF-4372-4EC7-9A1F-D48031B2C766}" type="sibTrans" cxnId="{E87636F8-4F0D-4990-B59B-7FEC17E5AA89}">
      <dgm:prSet/>
      <dgm:spPr/>
      <dgm:t>
        <a:bodyPr/>
        <a:lstStyle/>
        <a:p>
          <a:endParaRPr lang="es-ES"/>
        </a:p>
      </dgm:t>
    </dgm:pt>
    <dgm:pt modelId="{210550E7-4EFE-4C0D-A41D-59A5D99164BB}">
      <dgm:prSet phldrT="[Texto]" custT="1"/>
      <dgm:spPr/>
      <dgm:t>
        <a:bodyPr/>
        <a:lstStyle/>
        <a:p>
          <a:r>
            <a:rPr lang="es-ES" sz="1600" dirty="0" smtClean="0">
              <a:latin typeface="Franklin Gothic Book" panose="020B0503020102020204" pitchFamily="34" charset="0"/>
            </a:rPr>
            <a:t>Estudio de la Ley general de educación, los</a:t>
          </a:r>
          <a:r>
            <a:rPr lang="es-CO" sz="1600" dirty="0" smtClean="0">
              <a:latin typeface="Franklin Gothic Book" panose="020B0503020102020204" pitchFamily="34" charset="0"/>
            </a:rPr>
            <a:t> artículos 2.3.3.3.3.8 del Decreto 1075 de 2015 y Orientaciones para el fortalecimiento del Sistema Institucional de Evaluación de los Estudiantes (SIEE) Día de la excelencia (DIA E</a:t>
          </a:r>
          <a:r>
            <a:rPr lang="es-CO" sz="1400" dirty="0" smtClean="0"/>
            <a:t>)</a:t>
          </a:r>
          <a:endParaRPr lang="es-ES" sz="1400" dirty="0"/>
        </a:p>
      </dgm:t>
    </dgm:pt>
    <dgm:pt modelId="{0E6A66C1-371A-4205-94B7-BF1365B06238}" type="parTrans" cxnId="{A4ADEF60-7B96-4F9C-9941-ECF54FE929B8}">
      <dgm:prSet/>
      <dgm:spPr/>
      <dgm:t>
        <a:bodyPr/>
        <a:lstStyle/>
        <a:p>
          <a:endParaRPr lang="es-ES"/>
        </a:p>
      </dgm:t>
    </dgm:pt>
    <dgm:pt modelId="{8B2846C2-90A8-4C3E-943F-56B9FDC49BD6}" type="sibTrans" cxnId="{A4ADEF60-7B96-4F9C-9941-ECF54FE929B8}">
      <dgm:prSet/>
      <dgm:spPr/>
      <dgm:t>
        <a:bodyPr/>
        <a:lstStyle/>
        <a:p>
          <a:endParaRPr lang="es-ES"/>
        </a:p>
      </dgm:t>
    </dgm:pt>
    <dgm:pt modelId="{F5F9A383-9A31-44E5-9916-7F57B6973781}">
      <dgm:prSet phldrT="[Texto]" custT="1"/>
      <dgm:spPr/>
      <dgm:t>
        <a:bodyPr/>
        <a:lstStyle/>
        <a:p>
          <a:r>
            <a:rPr lang="es-CO" sz="1600" dirty="0" smtClean="0">
              <a:latin typeface="Franklin Gothic Book" panose="020B0503020102020204" pitchFamily="34" charset="0"/>
            </a:rPr>
            <a:t>Identificación de las características personales, intereses, ritmos de desarrollo y estilos de aprendizaje de los estudiantes en la implementación directa.</a:t>
          </a:r>
          <a:endParaRPr lang="es-ES" sz="1600" dirty="0">
            <a:latin typeface="Franklin Gothic Book" panose="020B0503020102020204" pitchFamily="34" charset="0"/>
          </a:endParaRPr>
        </a:p>
      </dgm:t>
    </dgm:pt>
    <dgm:pt modelId="{BD71AD69-7B1B-4DD6-A887-46C2086727A9}" type="parTrans" cxnId="{4FEA106C-DBC4-469F-BD76-71D521E30926}">
      <dgm:prSet/>
      <dgm:spPr/>
      <dgm:t>
        <a:bodyPr/>
        <a:lstStyle/>
        <a:p>
          <a:endParaRPr lang="es-ES"/>
        </a:p>
      </dgm:t>
    </dgm:pt>
    <dgm:pt modelId="{7CE62F3A-9003-4C50-9A2F-97DCA9232D3A}" type="sibTrans" cxnId="{4FEA106C-DBC4-469F-BD76-71D521E30926}">
      <dgm:prSet/>
      <dgm:spPr/>
      <dgm:t>
        <a:bodyPr/>
        <a:lstStyle/>
        <a:p>
          <a:endParaRPr lang="es-ES"/>
        </a:p>
      </dgm:t>
    </dgm:pt>
    <dgm:pt modelId="{8D96C18A-AEE8-4A8D-A642-332D1F1B2C0A}">
      <dgm:prSet phldrT="[Texto]" custT="1"/>
      <dgm:spPr/>
      <dgm:t>
        <a:bodyPr/>
        <a:lstStyle/>
        <a:p>
          <a:r>
            <a:rPr lang="es-CO" sz="1600" dirty="0" smtClean="0">
              <a:latin typeface="Franklin Gothic Book" panose="020B0503020102020204" pitchFamily="34" charset="0"/>
            </a:rPr>
            <a:t>Crear un documento como acuerdo con el establecimiento educativo para la evaluación integral, desarrollo de planes de mejoramiento y promoción de los estudiantes de la implementación directa de acurdo con las características de la población, la metodología y plan de atención pedagógica y el SIE. </a:t>
          </a:r>
          <a:endParaRPr lang="es-ES" sz="1600" dirty="0">
            <a:latin typeface="Franklin Gothic Book" panose="020B0503020102020204" pitchFamily="34" charset="0"/>
          </a:endParaRPr>
        </a:p>
      </dgm:t>
    </dgm:pt>
    <dgm:pt modelId="{5213B12E-DC56-4D46-9014-28847FF51A2E}" type="parTrans" cxnId="{682F507D-1306-4DAE-AA2A-0D31D60518AB}">
      <dgm:prSet/>
      <dgm:spPr/>
      <dgm:t>
        <a:bodyPr/>
        <a:lstStyle/>
        <a:p>
          <a:endParaRPr lang="es-ES"/>
        </a:p>
      </dgm:t>
    </dgm:pt>
    <dgm:pt modelId="{7137B5D2-7CE3-4A54-9055-22062989AA13}" type="sibTrans" cxnId="{682F507D-1306-4DAE-AA2A-0D31D60518AB}">
      <dgm:prSet/>
      <dgm:spPr/>
      <dgm:t>
        <a:bodyPr/>
        <a:lstStyle/>
        <a:p>
          <a:endParaRPr lang="es-ES"/>
        </a:p>
      </dgm:t>
    </dgm:pt>
    <dgm:pt modelId="{362C242D-79BF-472C-A8BE-6D676DAA5455}" type="pres">
      <dgm:prSet presAssocID="{90781046-7120-453A-BFDE-0C14963AEE17}" presName="Name0" presStyleCnt="0">
        <dgm:presLayoutVars>
          <dgm:dir/>
          <dgm:animLvl val="lvl"/>
          <dgm:resizeHandles val="exact"/>
        </dgm:presLayoutVars>
      </dgm:prSet>
      <dgm:spPr/>
    </dgm:pt>
    <dgm:pt modelId="{2E0A0A12-8D0F-40E1-86F6-3D7D76DD0A1D}" type="pres">
      <dgm:prSet presAssocID="{8D96C18A-AEE8-4A8D-A642-332D1F1B2C0A}" presName="boxAndChildren" presStyleCnt="0"/>
      <dgm:spPr/>
    </dgm:pt>
    <dgm:pt modelId="{2AF601A8-D374-4F96-AF59-340245815591}" type="pres">
      <dgm:prSet presAssocID="{8D96C18A-AEE8-4A8D-A642-332D1F1B2C0A}" presName="parentTextBox" presStyleLbl="node1" presStyleIdx="0" presStyleCnt="5"/>
      <dgm:spPr/>
      <dgm:t>
        <a:bodyPr/>
        <a:lstStyle/>
        <a:p>
          <a:endParaRPr lang="es-ES"/>
        </a:p>
      </dgm:t>
    </dgm:pt>
    <dgm:pt modelId="{00FE048E-A0CE-44D1-8927-E77494FBCDEF}" type="pres">
      <dgm:prSet presAssocID="{8B2846C2-90A8-4C3E-943F-56B9FDC49BD6}" presName="sp" presStyleCnt="0"/>
      <dgm:spPr/>
    </dgm:pt>
    <dgm:pt modelId="{F1C2B0B6-AFF2-42D3-AC7B-86AEC9D556CE}" type="pres">
      <dgm:prSet presAssocID="{210550E7-4EFE-4C0D-A41D-59A5D99164BB}" presName="arrowAndChildren" presStyleCnt="0"/>
      <dgm:spPr/>
    </dgm:pt>
    <dgm:pt modelId="{BCDF09DC-E423-4E56-8AAE-5728A1839A2C}" type="pres">
      <dgm:prSet presAssocID="{210550E7-4EFE-4C0D-A41D-59A5D99164BB}" presName="parentTextArrow" presStyleLbl="node1" presStyleIdx="1" presStyleCnt="5"/>
      <dgm:spPr/>
      <dgm:t>
        <a:bodyPr/>
        <a:lstStyle/>
        <a:p>
          <a:endParaRPr lang="es-ES"/>
        </a:p>
      </dgm:t>
    </dgm:pt>
    <dgm:pt modelId="{25CDB8C4-DD83-4F0B-94B4-8C672F792DE3}" type="pres">
      <dgm:prSet presAssocID="{077BF7AF-4372-4EC7-9A1F-D48031B2C766}" presName="sp" presStyleCnt="0"/>
      <dgm:spPr/>
    </dgm:pt>
    <dgm:pt modelId="{776923FA-0487-47D1-948D-0AC20E2474D7}" type="pres">
      <dgm:prSet presAssocID="{00B95EA0-7EEA-4164-9AD7-75DAAC216F3B}" presName="arrowAndChildren" presStyleCnt="0"/>
      <dgm:spPr/>
    </dgm:pt>
    <dgm:pt modelId="{0FF13B12-1683-4E4F-AB1B-B62627AE4F8F}" type="pres">
      <dgm:prSet presAssocID="{00B95EA0-7EEA-4164-9AD7-75DAAC216F3B}" presName="parentTextArrow" presStyleLbl="node1" presStyleIdx="2" presStyleCnt="5" custLinFactNeighborX="-9155"/>
      <dgm:spPr/>
      <dgm:t>
        <a:bodyPr/>
        <a:lstStyle/>
        <a:p>
          <a:endParaRPr lang="es-ES"/>
        </a:p>
      </dgm:t>
    </dgm:pt>
    <dgm:pt modelId="{6D85BEAB-46DE-40A4-B7BF-4850E23D9A01}" type="pres">
      <dgm:prSet presAssocID="{7CE62F3A-9003-4C50-9A2F-97DCA9232D3A}" presName="sp" presStyleCnt="0"/>
      <dgm:spPr/>
    </dgm:pt>
    <dgm:pt modelId="{60EBE057-08F4-4752-82D9-6D0EFAD55917}" type="pres">
      <dgm:prSet presAssocID="{F5F9A383-9A31-44E5-9916-7F57B6973781}" presName="arrowAndChildren" presStyleCnt="0"/>
      <dgm:spPr/>
    </dgm:pt>
    <dgm:pt modelId="{7A4AFABB-988A-46F7-81BA-62976DB38905}" type="pres">
      <dgm:prSet presAssocID="{F5F9A383-9A31-44E5-9916-7F57B6973781}" presName="parentTextArrow" presStyleLbl="node1" presStyleIdx="3" presStyleCnt="5"/>
      <dgm:spPr/>
      <dgm:t>
        <a:bodyPr/>
        <a:lstStyle/>
        <a:p>
          <a:endParaRPr lang="es-ES"/>
        </a:p>
      </dgm:t>
    </dgm:pt>
    <dgm:pt modelId="{AA23BC8F-82EE-4D09-934C-2B6694194F9A}" type="pres">
      <dgm:prSet presAssocID="{08F74D3E-DD53-48A5-B6D7-05A6B5E25E4C}" presName="sp" presStyleCnt="0"/>
      <dgm:spPr/>
    </dgm:pt>
    <dgm:pt modelId="{5E7CF098-5F67-476D-B6AB-DF7288FB4118}" type="pres">
      <dgm:prSet presAssocID="{BB4E9DD7-79DB-461F-B17F-ADD169D4A8FA}" presName="arrowAndChildren" presStyleCnt="0"/>
      <dgm:spPr/>
    </dgm:pt>
    <dgm:pt modelId="{40D8114A-4E58-4FFD-B3AD-12C4E1216BE7}" type="pres">
      <dgm:prSet presAssocID="{BB4E9DD7-79DB-461F-B17F-ADD169D4A8FA}" presName="parentTextArrow" presStyleLbl="node1" presStyleIdx="4" presStyleCnt="5"/>
      <dgm:spPr/>
      <dgm:t>
        <a:bodyPr/>
        <a:lstStyle/>
        <a:p>
          <a:endParaRPr lang="es-ES"/>
        </a:p>
      </dgm:t>
    </dgm:pt>
  </dgm:ptLst>
  <dgm:cxnLst>
    <dgm:cxn modelId="{E87636F8-4F0D-4990-B59B-7FEC17E5AA89}" srcId="{90781046-7120-453A-BFDE-0C14963AEE17}" destId="{00B95EA0-7EEA-4164-9AD7-75DAAC216F3B}" srcOrd="2" destOrd="0" parTransId="{79BD388C-D319-46EB-B22A-167A71F3CA68}" sibTransId="{077BF7AF-4372-4EC7-9A1F-D48031B2C766}"/>
    <dgm:cxn modelId="{F6994FBD-DFE1-4DCC-9EFB-3E0C8FF26B89}" srcId="{90781046-7120-453A-BFDE-0C14963AEE17}" destId="{BB4E9DD7-79DB-461F-B17F-ADD169D4A8FA}" srcOrd="0" destOrd="0" parTransId="{1D35DA22-FD89-4C9C-B210-A17F00E41AB4}" sibTransId="{08F74D3E-DD53-48A5-B6D7-05A6B5E25E4C}"/>
    <dgm:cxn modelId="{DCF3986F-721C-4A9D-870D-7B72C2502DF3}" type="presOf" srcId="{F5F9A383-9A31-44E5-9916-7F57B6973781}" destId="{7A4AFABB-988A-46F7-81BA-62976DB38905}" srcOrd="0" destOrd="0" presId="urn:microsoft.com/office/officeart/2005/8/layout/process4"/>
    <dgm:cxn modelId="{682F507D-1306-4DAE-AA2A-0D31D60518AB}" srcId="{90781046-7120-453A-BFDE-0C14963AEE17}" destId="{8D96C18A-AEE8-4A8D-A642-332D1F1B2C0A}" srcOrd="4" destOrd="0" parTransId="{5213B12E-DC56-4D46-9014-28847FF51A2E}" sibTransId="{7137B5D2-7CE3-4A54-9055-22062989AA13}"/>
    <dgm:cxn modelId="{FB69CC73-8B67-4344-ADF8-4BADAA427DF8}" type="presOf" srcId="{210550E7-4EFE-4C0D-A41D-59A5D99164BB}" destId="{BCDF09DC-E423-4E56-8AAE-5728A1839A2C}" srcOrd="0" destOrd="0" presId="urn:microsoft.com/office/officeart/2005/8/layout/process4"/>
    <dgm:cxn modelId="{92D715F0-7AC0-4D05-81C7-5BFB0A1328E5}" type="presOf" srcId="{8D96C18A-AEE8-4A8D-A642-332D1F1B2C0A}" destId="{2AF601A8-D374-4F96-AF59-340245815591}" srcOrd="0" destOrd="0" presId="urn:microsoft.com/office/officeart/2005/8/layout/process4"/>
    <dgm:cxn modelId="{3D28AC06-ADD5-421D-9AAD-897B2CBA06F7}" type="presOf" srcId="{90781046-7120-453A-BFDE-0C14963AEE17}" destId="{362C242D-79BF-472C-A8BE-6D676DAA5455}" srcOrd="0" destOrd="0" presId="urn:microsoft.com/office/officeart/2005/8/layout/process4"/>
    <dgm:cxn modelId="{A4ADEF60-7B96-4F9C-9941-ECF54FE929B8}" srcId="{90781046-7120-453A-BFDE-0C14963AEE17}" destId="{210550E7-4EFE-4C0D-A41D-59A5D99164BB}" srcOrd="3" destOrd="0" parTransId="{0E6A66C1-371A-4205-94B7-BF1365B06238}" sibTransId="{8B2846C2-90A8-4C3E-943F-56B9FDC49BD6}"/>
    <dgm:cxn modelId="{0EA7D0EF-0FE5-4C38-9D2B-756022FD0F54}" type="presOf" srcId="{BB4E9DD7-79DB-461F-B17F-ADD169D4A8FA}" destId="{40D8114A-4E58-4FFD-B3AD-12C4E1216BE7}" srcOrd="0" destOrd="0" presId="urn:microsoft.com/office/officeart/2005/8/layout/process4"/>
    <dgm:cxn modelId="{EBEE4418-7C32-4317-B97B-BA57F0E9C19B}" type="presOf" srcId="{00B95EA0-7EEA-4164-9AD7-75DAAC216F3B}" destId="{0FF13B12-1683-4E4F-AB1B-B62627AE4F8F}" srcOrd="0" destOrd="0" presId="urn:microsoft.com/office/officeart/2005/8/layout/process4"/>
    <dgm:cxn modelId="{4FEA106C-DBC4-469F-BD76-71D521E30926}" srcId="{90781046-7120-453A-BFDE-0C14963AEE17}" destId="{F5F9A383-9A31-44E5-9916-7F57B6973781}" srcOrd="1" destOrd="0" parTransId="{BD71AD69-7B1B-4DD6-A887-46C2086727A9}" sibTransId="{7CE62F3A-9003-4C50-9A2F-97DCA9232D3A}"/>
    <dgm:cxn modelId="{EEAD08E6-35B9-4B28-8BB2-4CCA7C00AE64}" type="presParOf" srcId="{362C242D-79BF-472C-A8BE-6D676DAA5455}" destId="{2E0A0A12-8D0F-40E1-86F6-3D7D76DD0A1D}" srcOrd="0" destOrd="0" presId="urn:microsoft.com/office/officeart/2005/8/layout/process4"/>
    <dgm:cxn modelId="{2F286F50-0FAA-41A0-9D86-52233F3EBA9C}" type="presParOf" srcId="{2E0A0A12-8D0F-40E1-86F6-3D7D76DD0A1D}" destId="{2AF601A8-D374-4F96-AF59-340245815591}" srcOrd="0" destOrd="0" presId="urn:microsoft.com/office/officeart/2005/8/layout/process4"/>
    <dgm:cxn modelId="{374D3D1B-F738-4D27-9820-4ADF942FEF8B}" type="presParOf" srcId="{362C242D-79BF-472C-A8BE-6D676DAA5455}" destId="{00FE048E-A0CE-44D1-8927-E77494FBCDEF}" srcOrd="1" destOrd="0" presId="urn:microsoft.com/office/officeart/2005/8/layout/process4"/>
    <dgm:cxn modelId="{471663AF-1F3A-4A83-9FED-253E189424C7}" type="presParOf" srcId="{362C242D-79BF-472C-A8BE-6D676DAA5455}" destId="{F1C2B0B6-AFF2-42D3-AC7B-86AEC9D556CE}" srcOrd="2" destOrd="0" presId="urn:microsoft.com/office/officeart/2005/8/layout/process4"/>
    <dgm:cxn modelId="{709529DB-1850-44EE-B4FF-046201D306C6}" type="presParOf" srcId="{F1C2B0B6-AFF2-42D3-AC7B-86AEC9D556CE}" destId="{BCDF09DC-E423-4E56-8AAE-5728A1839A2C}" srcOrd="0" destOrd="0" presId="urn:microsoft.com/office/officeart/2005/8/layout/process4"/>
    <dgm:cxn modelId="{A0199960-55CB-4FBD-AE0D-1B8ADEE560D9}" type="presParOf" srcId="{362C242D-79BF-472C-A8BE-6D676DAA5455}" destId="{25CDB8C4-DD83-4F0B-94B4-8C672F792DE3}" srcOrd="3" destOrd="0" presId="urn:microsoft.com/office/officeart/2005/8/layout/process4"/>
    <dgm:cxn modelId="{8134F6BD-37E6-4988-A8E8-A97161C1831E}" type="presParOf" srcId="{362C242D-79BF-472C-A8BE-6D676DAA5455}" destId="{776923FA-0487-47D1-948D-0AC20E2474D7}" srcOrd="4" destOrd="0" presId="urn:microsoft.com/office/officeart/2005/8/layout/process4"/>
    <dgm:cxn modelId="{E92F7CD9-4FED-492D-B095-4A8C9FA93CA1}" type="presParOf" srcId="{776923FA-0487-47D1-948D-0AC20E2474D7}" destId="{0FF13B12-1683-4E4F-AB1B-B62627AE4F8F}" srcOrd="0" destOrd="0" presId="urn:microsoft.com/office/officeart/2005/8/layout/process4"/>
    <dgm:cxn modelId="{9E1F3977-1927-40F1-B667-4208CF32CA16}" type="presParOf" srcId="{362C242D-79BF-472C-A8BE-6D676DAA5455}" destId="{6D85BEAB-46DE-40A4-B7BF-4850E23D9A01}" srcOrd="5" destOrd="0" presId="urn:microsoft.com/office/officeart/2005/8/layout/process4"/>
    <dgm:cxn modelId="{046989AA-591D-4C09-9B1B-783E2A5F8E8D}" type="presParOf" srcId="{362C242D-79BF-472C-A8BE-6D676DAA5455}" destId="{60EBE057-08F4-4752-82D9-6D0EFAD55917}" srcOrd="6" destOrd="0" presId="urn:microsoft.com/office/officeart/2005/8/layout/process4"/>
    <dgm:cxn modelId="{7951D730-873A-4794-8EDF-A86AA1D48948}" type="presParOf" srcId="{60EBE057-08F4-4752-82D9-6D0EFAD55917}" destId="{7A4AFABB-988A-46F7-81BA-62976DB38905}" srcOrd="0" destOrd="0" presId="urn:microsoft.com/office/officeart/2005/8/layout/process4"/>
    <dgm:cxn modelId="{B8912AEE-B65B-4DA1-A793-6F594122D47C}" type="presParOf" srcId="{362C242D-79BF-472C-A8BE-6D676DAA5455}" destId="{AA23BC8F-82EE-4D09-934C-2B6694194F9A}" srcOrd="7" destOrd="0" presId="urn:microsoft.com/office/officeart/2005/8/layout/process4"/>
    <dgm:cxn modelId="{F24F2A16-E678-4DA9-9811-8D261657A36F}" type="presParOf" srcId="{362C242D-79BF-472C-A8BE-6D676DAA5455}" destId="{5E7CF098-5F67-476D-B6AB-DF7288FB4118}" srcOrd="8" destOrd="0" presId="urn:microsoft.com/office/officeart/2005/8/layout/process4"/>
    <dgm:cxn modelId="{3F784A0C-4BC1-4928-B195-74779F72A69C}" type="presParOf" srcId="{5E7CF098-5F67-476D-B6AB-DF7288FB4118}" destId="{40D8114A-4E58-4FFD-B3AD-12C4E1216BE7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96565CC-BDED-4E13-AD4E-D09843E9100C}" type="doc">
      <dgm:prSet loTypeId="urn:microsoft.com/office/officeart/2005/8/layout/gear1" loCatId="process" qsTypeId="urn:microsoft.com/office/officeart/2005/8/quickstyle/simple1" qsCatId="simple" csTypeId="urn:microsoft.com/office/officeart/2005/8/colors/accent1_2" csCatId="accent1" phldr="1"/>
      <dgm:spPr/>
    </dgm:pt>
    <dgm:pt modelId="{9E2C5E1A-8B70-4D8E-BE1B-11FB5D82C4D3}">
      <dgm:prSet phldrT="[Texto]"/>
      <dgm:spPr>
        <a:solidFill>
          <a:srgbClr val="3494BA"/>
        </a:solidFill>
      </dgm:spPr>
      <dgm:t>
        <a:bodyPr/>
        <a:lstStyle/>
        <a:p>
          <a:r>
            <a:rPr lang="es-ES" dirty="0" smtClean="0"/>
            <a:t>Enfoque de género</a:t>
          </a:r>
          <a:endParaRPr lang="es-ES" dirty="0"/>
        </a:p>
      </dgm:t>
    </dgm:pt>
    <dgm:pt modelId="{ECDDDCAB-544B-4A61-82CF-100DC04FC2AA}" type="parTrans" cxnId="{0EB7D73C-0910-4E4A-B704-9E1588D961B0}">
      <dgm:prSet/>
      <dgm:spPr/>
      <dgm:t>
        <a:bodyPr/>
        <a:lstStyle/>
        <a:p>
          <a:endParaRPr lang="es-ES"/>
        </a:p>
      </dgm:t>
    </dgm:pt>
    <dgm:pt modelId="{C4632D2D-3F65-41F0-9C8F-7D749D31036C}" type="sibTrans" cxnId="{0EB7D73C-0910-4E4A-B704-9E1588D961B0}">
      <dgm:prSet/>
      <dgm:spPr/>
      <dgm:t>
        <a:bodyPr/>
        <a:lstStyle/>
        <a:p>
          <a:endParaRPr lang="es-ES"/>
        </a:p>
      </dgm:t>
    </dgm:pt>
    <dgm:pt modelId="{72BC98D2-AD5F-4B97-A2E7-A896BC21F3FD}">
      <dgm:prSet phldrT="[Texto]"/>
      <dgm:spPr>
        <a:solidFill>
          <a:srgbClr val="3494BA"/>
        </a:solidFill>
      </dgm:spPr>
      <dgm:t>
        <a:bodyPr/>
        <a:lstStyle/>
        <a:p>
          <a:r>
            <a:rPr lang="es-ES" dirty="0" smtClean="0"/>
            <a:t>Cátedra de Paz</a:t>
          </a:r>
          <a:endParaRPr lang="es-ES" dirty="0"/>
        </a:p>
      </dgm:t>
    </dgm:pt>
    <dgm:pt modelId="{7C20149C-152C-487B-B70F-B20FE133067E}" type="parTrans" cxnId="{026B3C08-7D6F-4B86-9919-F5973A999527}">
      <dgm:prSet/>
      <dgm:spPr/>
      <dgm:t>
        <a:bodyPr/>
        <a:lstStyle/>
        <a:p>
          <a:endParaRPr lang="es-ES"/>
        </a:p>
      </dgm:t>
    </dgm:pt>
    <dgm:pt modelId="{23CF370F-F1B4-4C84-AD16-6FD057AC4C16}" type="sibTrans" cxnId="{026B3C08-7D6F-4B86-9919-F5973A999527}">
      <dgm:prSet/>
      <dgm:spPr/>
      <dgm:t>
        <a:bodyPr/>
        <a:lstStyle/>
        <a:p>
          <a:endParaRPr lang="es-ES"/>
        </a:p>
      </dgm:t>
    </dgm:pt>
    <dgm:pt modelId="{D1D4D1D1-F9BF-4720-91E1-48A39B8A2B9A}">
      <dgm:prSet phldrT="[Texto]"/>
      <dgm:spPr>
        <a:solidFill>
          <a:srgbClr val="3494BA"/>
        </a:solidFill>
      </dgm:spPr>
      <dgm:t>
        <a:bodyPr/>
        <a:lstStyle/>
        <a:p>
          <a:r>
            <a:rPr lang="es-ES" dirty="0" smtClean="0"/>
            <a:t>Enfoque del EE</a:t>
          </a:r>
          <a:endParaRPr lang="es-ES" dirty="0"/>
        </a:p>
      </dgm:t>
    </dgm:pt>
    <dgm:pt modelId="{C213077D-FA87-4929-802B-7BAA158A6991}" type="parTrans" cxnId="{4B0CFBA5-6B4D-4770-B3CA-18B62EB993BD}">
      <dgm:prSet/>
      <dgm:spPr/>
      <dgm:t>
        <a:bodyPr/>
        <a:lstStyle/>
        <a:p>
          <a:endParaRPr lang="es-ES"/>
        </a:p>
      </dgm:t>
    </dgm:pt>
    <dgm:pt modelId="{88309DE0-E334-4209-B2D8-59539DC67950}" type="sibTrans" cxnId="{4B0CFBA5-6B4D-4770-B3CA-18B62EB993BD}">
      <dgm:prSet/>
      <dgm:spPr/>
      <dgm:t>
        <a:bodyPr/>
        <a:lstStyle/>
        <a:p>
          <a:endParaRPr lang="es-ES"/>
        </a:p>
      </dgm:t>
    </dgm:pt>
    <dgm:pt modelId="{E38E4E7B-8D03-4042-94B3-B848923E2E8B}" type="pres">
      <dgm:prSet presAssocID="{E96565CC-BDED-4E13-AD4E-D09843E9100C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18DB89E6-659B-46FE-BD05-38AD1BEC53A8}" type="pres">
      <dgm:prSet presAssocID="{9E2C5E1A-8B70-4D8E-BE1B-11FB5D82C4D3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867CCBD-F2A6-43C2-A78B-D54553702ACB}" type="pres">
      <dgm:prSet presAssocID="{9E2C5E1A-8B70-4D8E-BE1B-11FB5D82C4D3}" presName="gear1srcNode" presStyleLbl="node1" presStyleIdx="0" presStyleCnt="3"/>
      <dgm:spPr/>
      <dgm:t>
        <a:bodyPr/>
        <a:lstStyle/>
        <a:p>
          <a:endParaRPr lang="es-ES"/>
        </a:p>
      </dgm:t>
    </dgm:pt>
    <dgm:pt modelId="{995862C9-3D7D-4EF3-883E-B1E06BA58585}" type="pres">
      <dgm:prSet presAssocID="{9E2C5E1A-8B70-4D8E-BE1B-11FB5D82C4D3}" presName="gear1dstNode" presStyleLbl="node1" presStyleIdx="0" presStyleCnt="3"/>
      <dgm:spPr/>
      <dgm:t>
        <a:bodyPr/>
        <a:lstStyle/>
        <a:p>
          <a:endParaRPr lang="es-ES"/>
        </a:p>
      </dgm:t>
    </dgm:pt>
    <dgm:pt modelId="{2D90D02C-E910-4DA3-B6AA-A5A480F30A18}" type="pres">
      <dgm:prSet presAssocID="{72BC98D2-AD5F-4B97-A2E7-A896BC21F3FD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0DD6588-182B-4229-BC9D-2E828A083D98}" type="pres">
      <dgm:prSet presAssocID="{72BC98D2-AD5F-4B97-A2E7-A896BC21F3FD}" presName="gear2srcNode" presStyleLbl="node1" presStyleIdx="1" presStyleCnt="3"/>
      <dgm:spPr/>
      <dgm:t>
        <a:bodyPr/>
        <a:lstStyle/>
        <a:p>
          <a:endParaRPr lang="es-ES"/>
        </a:p>
      </dgm:t>
    </dgm:pt>
    <dgm:pt modelId="{F7CE47B9-BE72-4CB9-A684-8127F69CF588}" type="pres">
      <dgm:prSet presAssocID="{72BC98D2-AD5F-4B97-A2E7-A896BC21F3FD}" presName="gear2dstNode" presStyleLbl="node1" presStyleIdx="1" presStyleCnt="3"/>
      <dgm:spPr/>
      <dgm:t>
        <a:bodyPr/>
        <a:lstStyle/>
        <a:p>
          <a:endParaRPr lang="es-ES"/>
        </a:p>
      </dgm:t>
    </dgm:pt>
    <dgm:pt modelId="{AD8B97BB-8537-42C0-9066-84EC49BF6322}" type="pres">
      <dgm:prSet presAssocID="{D1D4D1D1-F9BF-4720-91E1-48A39B8A2B9A}" presName="gear3" presStyleLbl="node1" presStyleIdx="2" presStyleCnt="3"/>
      <dgm:spPr/>
      <dgm:t>
        <a:bodyPr/>
        <a:lstStyle/>
        <a:p>
          <a:endParaRPr lang="es-ES"/>
        </a:p>
      </dgm:t>
    </dgm:pt>
    <dgm:pt modelId="{84BF5511-7859-412E-B071-3BEB43A48D5E}" type="pres">
      <dgm:prSet presAssocID="{D1D4D1D1-F9BF-4720-91E1-48A39B8A2B9A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F1BACFA-A3A0-4CCD-9991-F5FE7A6C0CA5}" type="pres">
      <dgm:prSet presAssocID="{D1D4D1D1-F9BF-4720-91E1-48A39B8A2B9A}" presName="gear3srcNode" presStyleLbl="node1" presStyleIdx="2" presStyleCnt="3"/>
      <dgm:spPr/>
      <dgm:t>
        <a:bodyPr/>
        <a:lstStyle/>
        <a:p>
          <a:endParaRPr lang="es-ES"/>
        </a:p>
      </dgm:t>
    </dgm:pt>
    <dgm:pt modelId="{35A35E6C-971E-4F3A-8251-8EFD2191CEA6}" type="pres">
      <dgm:prSet presAssocID="{D1D4D1D1-F9BF-4720-91E1-48A39B8A2B9A}" presName="gear3dstNode" presStyleLbl="node1" presStyleIdx="2" presStyleCnt="3"/>
      <dgm:spPr/>
      <dgm:t>
        <a:bodyPr/>
        <a:lstStyle/>
        <a:p>
          <a:endParaRPr lang="es-ES"/>
        </a:p>
      </dgm:t>
    </dgm:pt>
    <dgm:pt modelId="{A0A19C6E-26F9-4163-A96D-B4EE2E4448C4}" type="pres">
      <dgm:prSet presAssocID="{C4632D2D-3F65-41F0-9C8F-7D749D31036C}" presName="connector1" presStyleLbl="sibTrans2D1" presStyleIdx="0" presStyleCnt="3"/>
      <dgm:spPr/>
      <dgm:t>
        <a:bodyPr/>
        <a:lstStyle/>
        <a:p>
          <a:endParaRPr lang="es-ES"/>
        </a:p>
      </dgm:t>
    </dgm:pt>
    <dgm:pt modelId="{F42013BA-DC13-4B49-B79F-CC1ACFA0B940}" type="pres">
      <dgm:prSet presAssocID="{23CF370F-F1B4-4C84-AD16-6FD057AC4C16}" presName="connector2" presStyleLbl="sibTrans2D1" presStyleIdx="1" presStyleCnt="3"/>
      <dgm:spPr/>
      <dgm:t>
        <a:bodyPr/>
        <a:lstStyle/>
        <a:p>
          <a:endParaRPr lang="es-ES"/>
        </a:p>
      </dgm:t>
    </dgm:pt>
    <dgm:pt modelId="{C6B7A6D2-56CB-4D60-9520-C9208E83F6E6}" type="pres">
      <dgm:prSet presAssocID="{88309DE0-E334-4209-B2D8-59539DC67950}" presName="connector3" presStyleLbl="sibTrans2D1" presStyleIdx="2" presStyleCnt="3"/>
      <dgm:spPr/>
      <dgm:t>
        <a:bodyPr/>
        <a:lstStyle/>
        <a:p>
          <a:endParaRPr lang="es-ES"/>
        </a:p>
      </dgm:t>
    </dgm:pt>
  </dgm:ptLst>
  <dgm:cxnLst>
    <dgm:cxn modelId="{E8E217B7-9890-468E-820F-1458089127AC}" type="presOf" srcId="{9E2C5E1A-8B70-4D8E-BE1B-11FB5D82C4D3}" destId="{18DB89E6-659B-46FE-BD05-38AD1BEC53A8}" srcOrd="0" destOrd="0" presId="urn:microsoft.com/office/officeart/2005/8/layout/gear1"/>
    <dgm:cxn modelId="{C51A481C-2508-4EDD-9A92-4D2EA8E1C7B4}" type="presOf" srcId="{D1D4D1D1-F9BF-4720-91E1-48A39B8A2B9A}" destId="{2F1BACFA-A3A0-4CCD-9991-F5FE7A6C0CA5}" srcOrd="2" destOrd="0" presId="urn:microsoft.com/office/officeart/2005/8/layout/gear1"/>
    <dgm:cxn modelId="{B78635DD-CF3D-450F-88C8-01CF52206752}" type="presOf" srcId="{D1D4D1D1-F9BF-4720-91E1-48A39B8A2B9A}" destId="{AD8B97BB-8537-42C0-9066-84EC49BF6322}" srcOrd="0" destOrd="0" presId="urn:microsoft.com/office/officeart/2005/8/layout/gear1"/>
    <dgm:cxn modelId="{3DB41B7F-403C-47F6-B3DC-E4FCF144EC34}" type="presOf" srcId="{D1D4D1D1-F9BF-4720-91E1-48A39B8A2B9A}" destId="{84BF5511-7859-412E-B071-3BEB43A48D5E}" srcOrd="1" destOrd="0" presId="urn:microsoft.com/office/officeart/2005/8/layout/gear1"/>
    <dgm:cxn modelId="{F281899C-77F1-4429-B467-0FE59ED290AC}" type="presOf" srcId="{E96565CC-BDED-4E13-AD4E-D09843E9100C}" destId="{E38E4E7B-8D03-4042-94B3-B848923E2E8B}" srcOrd="0" destOrd="0" presId="urn:microsoft.com/office/officeart/2005/8/layout/gear1"/>
    <dgm:cxn modelId="{14E89B19-ED87-4458-B924-740FACB52A7A}" type="presOf" srcId="{9E2C5E1A-8B70-4D8E-BE1B-11FB5D82C4D3}" destId="{6867CCBD-F2A6-43C2-A78B-D54553702ACB}" srcOrd="1" destOrd="0" presId="urn:microsoft.com/office/officeart/2005/8/layout/gear1"/>
    <dgm:cxn modelId="{1FBB77DE-19AB-4B21-B82C-40FE04A7E774}" type="presOf" srcId="{23CF370F-F1B4-4C84-AD16-6FD057AC4C16}" destId="{F42013BA-DC13-4B49-B79F-CC1ACFA0B940}" srcOrd="0" destOrd="0" presId="urn:microsoft.com/office/officeart/2005/8/layout/gear1"/>
    <dgm:cxn modelId="{4B0CFBA5-6B4D-4770-B3CA-18B62EB993BD}" srcId="{E96565CC-BDED-4E13-AD4E-D09843E9100C}" destId="{D1D4D1D1-F9BF-4720-91E1-48A39B8A2B9A}" srcOrd="2" destOrd="0" parTransId="{C213077D-FA87-4929-802B-7BAA158A6991}" sibTransId="{88309DE0-E334-4209-B2D8-59539DC67950}"/>
    <dgm:cxn modelId="{6056FC2C-C8AD-4854-B3BE-E6812EA258F9}" type="presOf" srcId="{72BC98D2-AD5F-4B97-A2E7-A896BC21F3FD}" destId="{F7CE47B9-BE72-4CB9-A684-8127F69CF588}" srcOrd="2" destOrd="0" presId="urn:microsoft.com/office/officeart/2005/8/layout/gear1"/>
    <dgm:cxn modelId="{242C351C-AD9E-40F9-A8E7-F54B556699A5}" type="presOf" srcId="{72BC98D2-AD5F-4B97-A2E7-A896BC21F3FD}" destId="{2D90D02C-E910-4DA3-B6AA-A5A480F30A18}" srcOrd="0" destOrd="0" presId="urn:microsoft.com/office/officeart/2005/8/layout/gear1"/>
    <dgm:cxn modelId="{D904F7B0-E98C-4F17-A2B3-88DE1EBD8E07}" type="presOf" srcId="{72BC98D2-AD5F-4B97-A2E7-A896BC21F3FD}" destId="{F0DD6588-182B-4229-BC9D-2E828A083D98}" srcOrd="1" destOrd="0" presId="urn:microsoft.com/office/officeart/2005/8/layout/gear1"/>
    <dgm:cxn modelId="{EE2CD87D-704E-4B8A-9C54-DAFBF1B12392}" type="presOf" srcId="{C4632D2D-3F65-41F0-9C8F-7D749D31036C}" destId="{A0A19C6E-26F9-4163-A96D-B4EE2E4448C4}" srcOrd="0" destOrd="0" presId="urn:microsoft.com/office/officeart/2005/8/layout/gear1"/>
    <dgm:cxn modelId="{F45C7E14-60D9-4FE6-B3A2-51EC0D22A155}" type="presOf" srcId="{D1D4D1D1-F9BF-4720-91E1-48A39B8A2B9A}" destId="{35A35E6C-971E-4F3A-8251-8EFD2191CEA6}" srcOrd="3" destOrd="0" presId="urn:microsoft.com/office/officeart/2005/8/layout/gear1"/>
    <dgm:cxn modelId="{67D6CB96-512A-4F9E-B93C-14579DC0DB8F}" type="presOf" srcId="{9E2C5E1A-8B70-4D8E-BE1B-11FB5D82C4D3}" destId="{995862C9-3D7D-4EF3-883E-B1E06BA58585}" srcOrd="2" destOrd="0" presId="urn:microsoft.com/office/officeart/2005/8/layout/gear1"/>
    <dgm:cxn modelId="{0EB7D73C-0910-4E4A-B704-9E1588D961B0}" srcId="{E96565CC-BDED-4E13-AD4E-D09843E9100C}" destId="{9E2C5E1A-8B70-4D8E-BE1B-11FB5D82C4D3}" srcOrd="0" destOrd="0" parTransId="{ECDDDCAB-544B-4A61-82CF-100DC04FC2AA}" sibTransId="{C4632D2D-3F65-41F0-9C8F-7D749D31036C}"/>
    <dgm:cxn modelId="{026B3C08-7D6F-4B86-9919-F5973A999527}" srcId="{E96565CC-BDED-4E13-AD4E-D09843E9100C}" destId="{72BC98D2-AD5F-4B97-A2E7-A896BC21F3FD}" srcOrd="1" destOrd="0" parTransId="{7C20149C-152C-487B-B70F-B20FE133067E}" sibTransId="{23CF370F-F1B4-4C84-AD16-6FD057AC4C16}"/>
    <dgm:cxn modelId="{FE058E10-BC2F-4FCF-9456-00DCE13DF644}" type="presOf" srcId="{88309DE0-E334-4209-B2D8-59539DC67950}" destId="{C6B7A6D2-56CB-4D60-9520-C9208E83F6E6}" srcOrd="0" destOrd="0" presId="urn:microsoft.com/office/officeart/2005/8/layout/gear1"/>
    <dgm:cxn modelId="{0B7EA11B-73A5-479D-A14F-49B5320AE0D4}" type="presParOf" srcId="{E38E4E7B-8D03-4042-94B3-B848923E2E8B}" destId="{18DB89E6-659B-46FE-BD05-38AD1BEC53A8}" srcOrd="0" destOrd="0" presId="urn:microsoft.com/office/officeart/2005/8/layout/gear1"/>
    <dgm:cxn modelId="{A31B964A-8B95-4109-8F84-E24A4B954C64}" type="presParOf" srcId="{E38E4E7B-8D03-4042-94B3-B848923E2E8B}" destId="{6867CCBD-F2A6-43C2-A78B-D54553702ACB}" srcOrd="1" destOrd="0" presId="urn:microsoft.com/office/officeart/2005/8/layout/gear1"/>
    <dgm:cxn modelId="{1B436FAD-B35C-4B07-9B6D-19C16E3E9360}" type="presParOf" srcId="{E38E4E7B-8D03-4042-94B3-B848923E2E8B}" destId="{995862C9-3D7D-4EF3-883E-B1E06BA58585}" srcOrd="2" destOrd="0" presId="urn:microsoft.com/office/officeart/2005/8/layout/gear1"/>
    <dgm:cxn modelId="{B41E3886-21FB-449C-9426-205155AEB6EB}" type="presParOf" srcId="{E38E4E7B-8D03-4042-94B3-B848923E2E8B}" destId="{2D90D02C-E910-4DA3-B6AA-A5A480F30A18}" srcOrd="3" destOrd="0" presId="urn:microsoft.com/office/officeart/2005/8/layout/gear1"/>
    <dgm:cxn modelId="{0F409996-E63C-462B-BDCC-0C6FE3112E16}" type="presParOf" srcId="{E38E4E7B-8D03-4042-94B3-B848923E2E8B}" destId="{F0DD6588-182B-4229-BC9D-2E828A083D98}" srcOrd="4" destOrd="0" presId="urn:microsoft.com/office/officeart/2005/8/layout/gear1"/>
    <dgm:cxn modelId="{230FE33C-2069-4FCD-9306-5AE7BE36E568}" type="presParOf" srcId="{E38E4E7B-8D03-4042-94B3-B848923E2E8B}" destId="{F7CE47B9-BE72-4CB9-A684-8127F69CF588}" srcOrd="5" destOrd="0" presId="urn:microsoft.com/office/officeart/2005/8/layout/gear1"/>
    <dgm:cxn modelId="{8E04301D-8847-4A0E-BA42-170FB4ED4CE5}" type="presParOf" srcId="{E38E4E7B-8D03-4042-94B3-B848923E2E8B}" destId="{AD8B97BB-8537-42C0-9066-84EC49BF6322}" srcOrd="6" destOrd="0" presId="urn:microsoft.com/office/officeart/2005/8/layout/gear1"/>
    <dgm:cxn modelId="{63977D42-BEFD-44EF-9695-1B63F0B1EAF3}" type="presParOf" srcId="{E38E4E7B-8D03-4042-94B3-B848923E2E8B}" destId="{84BF5511-7859-412E-B071-3BEB43A48D5E}" srcOrd="7" destOrd="0" presId="urn:microsoft.com/office/officeart/2005/8/layout/gear1"/>
    <dgm:cxn modelId="{A3B501F5-2BE5-407C-92DA-3118B700B420}" type="presParOf" srcId="{E38E4E7B-8D03-4042-94B3-B848923E2E8B}" destId="{2F1BACFA-A3A0-4CCD-9991-F5FE7A6C0CA5}" srcOrd="8" destOrd="0" presId="urn:microsoft.com/office/officeart/2005/8/layout/gear1"/>
    <dgm:cxn modelId="{CE2F9D08-D077-49A6-8A51-4782D19A57C8}" type="presParOf" srcId="{E38E4E7B-8D03-4042-94B3-B848923E2E8B}" destId="{35A35E6C-971E-4F3A-8251-8EFD2191CEA6}" srcOrd="9" destOrd="0" presId="urn:microsoft.com/office/officeart/2005/8/layout/gear1"/>
    <dgm:cxn modelId="{616F51F0-A275-4092-9708-F48F72943241}" type="presParOf" srcId="{E38E4E7B-8D03-4042-94B3-B848923E2E8B}" destId="{A0A19C6E-26F9-4163-A96D-B4EE2E4448C4}" srcOrd="10" destOrd="0" presId="urn:microsoft.com/office/officeart/2005/8/layout/gear1"/>
    <dgm:cxn modelId="{EB6BC5EB-FEB9-48A5-8EB5-A1B437195D97}" type="presParOf" srcId="{E38E4E7B-8D03-4042-94B3-B848923E2E8B}" destId="{F42013BA-DC13-4B49-B79F-CC1ACFA0B940}" srcOrd="11" destOrd="0" presId="urn:microsoft.com/office/officeart/2005/8/layout/gear1"/>
    <dgm:cxn modelId="{E9E0C940-A061-4BF5-9039-6D328B45DCD2}" type="presParOf" srcId="{E38E4E7B-8D03-4042-94B3-B848923E2E8B}" destId="{C6B7A6D2-56CB-4D60-9520-C9208E83F6E6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D1F4A82-6190-4BA2-A76F-6FBA68DBEE39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2CBBEDE2-B9B9-4F3D-B6E3-AD37EFED2D95}">
      <dgm:prSet phldrT="[Texto]"/>
      <dgm:spPr/>
      <dgm:t>
        <a:bodyPr/>
        <a:lstStyle/>
        <a:p>
          <a:r>
            <a:rPr lang="es-ES" b="1" dirty="0" smtClean="0">
              <a:latin typeface="Franklin Gothic Book" panose="020B0503020102020204" pitchFamily="34" charset="0"/>
            </a:rPr>
            <a:t>Articulación con el Plan curricular de las IE</a:t>
          </a:r>
          <a:endParaRPr lang="es-ES" b="1" dirty="0">
            <a:latin typeface="Franklin Gothic Book" panose="020B0503020102020204" pitchFamily="34" charset="0"/>
          </a:endParaRPr>
        </a:p>
      </dgm:t>
    </dgm:pt>
    <dgm:pt modelId="{61DABD36-6741-4C27-837B-A8503F080382}" type="parTrans" cxnId="{E2CB71BB-440F-41CC-AFE0-8AA92EA27D65}">
      <dgm:prSet/>
      <dgm:spPr/>
      <dgm:t>
        <a:bodyPr/>
        <a:lstStyle/>
        <a:p>
          <a:endParaRPr lang="es-ES"/>
        </a:p>
      </dgm:t>
    </dgm:pt>
    <dgm:pt modelId="{8B9CFABE-AF15-4CF3-94C1-B55E07508B15}" type="sibTrans" cxnId="{E2CB71BB-440F-41CC-AFE0-8AA92EA27D65}">
      <dgm:prSet/>
      <dgm:spPr/>
      <dgm:t>
        <a:bodyPr/>
        <a:lstStyle/>
        <a:p>
          <a:endParaRPr lang="es-ES"/>
        </a:p>
      </dgm:t>
    </dgm:pt>
    <dgm:pt modelId="{3E279AB2-9503-4B02-9169-7F58B8349F26}">
      <dgm:prSet phldrT="[Texto]" custT="1"/>
      <dgm:spPr>
        <a:solidFill>
          <a:srgbClr val="3494BA"/>
        </a:solidFill>
      </dgm:spPr>
      <dgm:t>
        <a:bodyPr/>
        <a:lstStyle/>
        <a:p>
          <a:endParaRPr lang="es-ES" sz="1800" b="1" dirty="0" smtClean="0">
            <a:latin typeface="Franklin Gothic Book" panose="020B0503020102020204" pitchFamily="34" charset="0"/>
          </a:endParaRPr>
        </a:p>
        <a:p>
          <a:r>
            <a:rPr lang="es-ES" sz="1800" b="1" dirty="0" smtClean="0">
              <a:latin typeface="Franklin Gothic Book" panose="020B0503020102020204" pitchFamily="34" charset="0"/>
            </a:rPr>
            <a:t>Instrumento de Planeación de Clase</a:t>
          </a:r>
        </a:p>
        <a:p>
          <a:r>
            <a:rPr lang="es-ES" sz="1500" dirty="0" smtClean="0">
              <a:latin typeface="Franklin Gothic Book" panose="020B0503020102020204" pitchFamily="34" charset="0"/>
            </a:rPr>
            <a:t>Momentos de Clase y </a:t>
          </a:r>
          <a:r>
            <a:rPr lang="es-ES" sz="1500" dirty="0" err="1" smtClean="0">
              <a:latin typeface="Franklin Gothic Book" panose="020B0503020102020204" pitchFamily="34" charset="0"/>
            </a:rPr>
            <a:t>transversalización</a:t>
          </a:r>
          <a:r>
            <a:rPr lang="es-ES" sz="1500" dirty="0" smtClean="0">
              <a:latin typeface="Franklin Gothic Book" panose="020B0503020102020204" pitchFamily="34" charset="0"/>
            </a:rPr>
            <a:t> de las áreas. </a:t>
          </a:r>
        </a:p>
      </dgm:t>
    </dgm:pt>
    <dgm:pt modelId="{6AA7B806-BD3D-449F-8E0B-BADA129507C2}" type="parTrans" cxnId="{9B9F6549-57C9-4E8E-AD6A-BC8A4589F9E7}">
      <dgm:prSet/>
      <dgm:spPr/>
      <dgm:t>
        <a:bodyPr/>
        <a:lstStyle/>
        <a:p>
          <a:endParaRPr lang="es-ES"/>
        </a:p>
      </dgm:t>
    </dgm:pt>
    <dgm:pt modelId="{1649DD1F-1C42-48EE-8271-1B655975110C}" type="sibTrans" cxnId="{9B9F6549-57C9-4E8E-AD6A-BC8A4589F9E7}">
      <dgm:prSet/>
      <dgm:spPr/>
      <dgm:t>
        <a:bodyPr/>
        <a:lstStyle/>
        <a:p>
          <a:endParaRPr lang="es-ES"/>
        </a:p>
      </dgm:t>
    </dgm:pt>
    <dgm:pt modelId="{18B21F6D-135C-40CD-841B-3835129435DA}">
      <dgm:prSet phldrT="[Texto]" custT="1"/>
      <dgm:spPr>
        <a:solidFill>
          <a:srgbClr val="3494BA"/>
        </a:solidFill>
      </dgm:spPr>
      <dgm:t>
        <a:bodyPr/>
        <a:lstStyle/>
        <a:p>
          <a:endParaRPr lang="es-ES" sz="1800" b="1" dirty="0" smtClean="0">
            <a:latin typeface="Franklin Gothic Book" panose="020B0503020102020204" pitchFamily="34" charset="0"/>
          </a:endParaRPr>
        </a:p>
        <a:p>
          <a:r>
            <a:rPr lang="es-ES" sz="1800" b="1" dirty="0" smtClean="0">
              <a:latin typeface="Franklin Gothic Book" panose="020B0503020102020204" pitchFamily="34" charset="0"/>
            </a:rPr>
            <a:t>Guías de trabajo virtual dirigido </a:t>
          </a:r>
        </a:p>
        <a:p>
          <a:r>
            <a:rPr lang="es-ES" sz="1500" dirty="0" smtClean="0">
              <a:latin typeface="Franklin Gothic Book" panose="020B0503020102020204" pitchFamily="34" charset="0"/>
            </a:rPr>
            <a:t>Momentos de Clase y </a:t>
          </a:r>
          <a:r>
            <a:rPr lang="es-ES" sz="1500" dirty="0" err="1" smtClean="0">
              <a:latin typeface="Franklin Gothic Book" panose="020B0503020102020204" pitchFamily="34" charset="0"/>
            </a:rPr>
            <a:t>transversalización</a:t>
          </a:r>
          <a:r>
            <a:rPr lang="es-ES" sz="1500" dirty="0" smtClean="0">
              <a:latin typeface="Franklin Gothic Book" panose="020B0503020102020204" pitchFamily="34" charset="0"/>
            </a:rPr>
            <a:t> de las áreas. </a:t>
          </a:r>
          <a:endParaRPr lang="es-ES" sz="1500" dirty="0"/>
        </a:p>
      </dgm:t>
    </dgm:pt>
    <dgm:pt modelId="{E39318FD-FDD1-47FF-9E41-772DF55BEE0F}" type="parTrans" cxnId="{85C24091-7C35-4F65-A414-8CCEDF8E4DC5}">
      <dgm:prSet/>
      <dgm:spPr/>
      <dgm:t>
        <a:bodyPr/>
        <a:lstStyle/>
        <a:p>
          <a:endParaRPr lang="es-ES"/>
        </a:p>
      </dgm:t>
    </dgm:pt>
    <dgm:pt modelId="{968DB949-043E-44E0-BF88-1A5283709E4C}" type="sibTrans" cxnId="{85C24091-7C35-4F65-A414-8CCEDF8E4DC5}">
      <dgm:prSet/>
      <dgm:spPr/>
      <dgm:t>
        <a:bodyPr/>
        <a:lstStyle/>
        <a:p>
          <a:endParaRPr lang="es-ES"/>
        </a:p>
      </dgm:t>
    </dgm:pt>
    <dgm:pt modelId="{BD6BBEC2-2446-4AE1-A273-096AF28604C9}">
      <dgm:prSet phldrT="[Texto]" custT="1"/>
      <dgm:spPr>
        <a:solidFill>
          <a:srgbClr val="3494BA"/>
        </a:solidFill>
      </dgm:spPr>
      <dgm:t>
        <a:bodyPr/>
        <a:lstStyle/>
        <a:p>
          <a:r>
            <a:rPr lang="es-ES" sz="1800" b="1" dirty="0" smtClean="0"/>
            <a:t>Guías de Trabajo autónomo</a:t>
          </a:r>
        </a:p>
        <a:p>
          <a:r>
            <a:rPr lang="es-ES" sz="1500" dirty="0" smtClean="0">
              <a:latin typeface="Franklin Gothic Book" panose="020B0503020102020204" pitchFamily="34" charset="0"/>
            </a:rPr>
            <a:t>Momentos de Clase y </a:t>
          </a:r>
          <a:r>
            <a:rPr lang="es-ES" sz="1500" dirty="0" err="1" smtClean="0">
              <a:latin typeface="Franklin Gothic Book" panose="020B0503020102020204" pitchFamily="34" charset="0"/>
            </a:rPr>
            <a:t>transversalización</a:t>
          </a:r>
          <a:r>
            <a:rPr lang="es-ES" sz="1500" dirty="0" smtClean="0">
              <a:latin typeface="Franklin Gothic Book" panose="020B0503020102020204" pitchFamily="34" charset="0"/>
            </a:rPr>
            <a:t> de las áreas.</a:t>
          </a:r>
          <a:r>
            <a:rPr lang="es-ES" sz="1500" dirty="0" smtClean="0"/>
            <a:t> </a:t>
          </a:r>
          <a:endParaRPr lang="es-ES" sz="1500" dirty="0"/>
        </a:p>
      </dgm:t>
    </dgm:pt>
    <dgm:pt modelId="{902E5898-898D-4520-936F-A2970D848FC9}" type="parTrans" cxnId="{456E36F2-6827-4481-B360-E1556F82E1F2}">
      <dgm:prSet/>
      <dgm:spPr/>
      <dgm:t>
        <a:bodyPr/>
        <a:lstStyle/>
        <a:p>
          <a:endParaRPr lang="es-ES"/>
        </a:p>
      </dgm:t>
    </dgm:pt>
    <dgm:pt modelId="{623085C0-11C4-4E6C-B24E-498518DD5F3C}" type="sibTrans" cxnId="{456E36F2-6827-4481-B360-E1556F82E1F2}">
      <dgm:prSet/>
      <dgm:spPr/>
      <dgm:t>
        <a:bodyPr/>
        <a:lstStyle/>
        <a:p>
          <a:endParaRPr lang="es-ES"/>
        </a:p>
      </dgm:t>
    </dgm:pt>
    <dgm:pt modelId="{88DB5A6D-A857-4F88-BFE1-5891A17C04FA}">
      <dgm:prSet phldrT="[Texto]" custT="1"/>
      <dgm:spPr>
        <a:solidFill>
          <a:srgbClr val="3494BA"/>
        </a:solidFill>
      </dgm:spPr>
      <dgm:t>
        <a:bodyPr/>
        <a:lstStyle/>
        <a:p>
          <a:r>
            <a:rPr lang="es-ES" sz="1800" b="1" dirty="0" smtClean="0">
              <a:latin typeface="Franklin Gothic Book" panose="020B0503020102020204" pitchFamily="34" charset="0"/>
            </a:rPr>
            <a:t>Instrumentos de evaluación y seguimiento pedagógico</a:t>
          </a:r>
        </a:p>
        <a:p>
          <a:r>
            <a:rPr lang="es-ES" sz="1500" dirty="0" smtClean="0"/>
            <a:t>Articulado al SIE </a:t>
          </a:r>
          <a:endParaRPr lang="es-ES" sz="1500" dirty="0"/>
        </a:p>
      </dgm:t>
    </dgm:pt>
    <dgm:pt modelId="{5EEC790B-718B-449F-B952-5AD93D62FD3C}" type="parTrans" cxnId="{75E4B927-F4EA-48EC-A013-142F265EFF22}">
      <dgm:prSet/>
      <dgm:spPr/>
      <dgm:t>
        <a:bodyPr/>
        <a:lstStyle/>
        <a:p>
          <a:endParaRPr lang="es-ES"/>
        </a:p>
      </dgm:t>
    </dgm:pt>
    <dgm:pt modelId="{0E9C413C-9FBA-4841-827D-37897120D682}" type="sibTrans" cxnId="{75E4B927-F4EA-48EC-A013-142F265EFF22}">
      <dgm:prSet/>
      <dgm:spPr/>
      <dgm:t>
        <a:bodyPr/>
        <a:lstStyle/>
        <a:p>
          <a:endParaRPr lang="es-ES"/>
        </a:p>
      </dgm:t>
    </dgm:pt>
    <dgm:pt modelId="{010AE99C-FB8A-4459-990B-82A5BE3D5608}" type="pres">
      <dgm:prSet presAssocID="{0D1F4A82-6190-4BA2-A76F-6FBA68DBEE39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C2897B35-F21C-494F-BF10-6E15773695BE}" type="pres">
      <dgm:prSet presAssocID="{0D1F4A82-6190-4BA2-A76F-6FBA68DBEE39}" presName="matrix" presStyleCnt="0"/>
      <dgm:spPr/>
    </dgm:pt>
    <dgm:pt modelId="{FE94B163-49BA-411B-A53C-A0873D160123}" type="pres">
      <dgm:prSet presAssocID="{0D1F4A82-6190-4BA2-A76F-6FBA68DBEE39}" presName="tile1" presStyleLbl="node1" presStyleIdx="0" presStyleCnt="4"/>
      <dgm:spPr/>
      <dgm:t>
        <a:bodyPr/>
        <a:lstStyle/>
        <a:p>
          <a:endParaRPr lang="es-ES"/>
        </a:p>
      </dgm:t>
    </dgm:pt>
    <dgm:pt modelId="{B2E76EFD-2346-40D2-A2E9-0180BEE64CEB}" type="pres">
      <dgm:prSet presAssocID="{0D1F4A82-6190-4BA2-A76F-6FBA68DBEE39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6063909-4812-46E7-B06F-619875C36996}" type="pres">
      <dgm:prSet presAssocID="{0D1F4A82-6190-4BA2-A76F-6FBA68DBEE39}" presName="tile2" presStyleLbl="node1" presStyleIdx="1" presStyleCnt="4" custLinFactNeighborX="73925" custLinFactNeighborY="-536"/>
      <dgm:spPr/>
      <dgm:t>
        <a:bodyPr/>
        <a:lstStyle/>
        <a:p>
          <a:endParaRPr lang="es-ES"/>
        </a:p>
      </dgm:t>
    </dgm:pt>
    <dgm:pt modelId="{F1CBA3BB-8686-454B-A2C6-250BFC59383A}" type="pres">
      <dgm:prSet presAssocID="{0D1F4A82-6190-4BA2-A76F-6FBA68DBEE39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3CFC544-C6AF-46E1-BFE7-9D5B687B7432}" type="pres">
      <dgm:prSet presAssocID="{0D1F4A82-6190-4BA2-A76F-6FBA68DBEE39}" presName="tile3" presStyleLbl="node1" presStyleIdx="2" presStyleCnt="4"/>
      <dgm:spPr/>
      <dgm:t>
        <a:bodyPr/>
        <a:lstStyle/>
        <a:p>
          <a:endParaRPr lang="es-ES"/>
        </a:p>
      </dgm:t>
    </dgm:pt>
    <dgm:pt modelId="{CFAD9A1D-C22A-42D2-B7D6-63019B23FA75}" type="pres">
      <dgm:prSet presAssocID="{0D1F4A82-6190-4BA2-A76F-6FBA68DBEE39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97063FA-4ED5-4D67-8AEA-4D5E7D61AB58}" type="pres">
      <dgm:prSet presAssocID="{0D1F4A82-6190-4BA2-A76F-6FBA68DBEE39}" presName="tile4" presStyleLbl="node1" presStyleIdx="3" presStyleCnt="4"/>
      <dgm:spPr/>
      <dgm:t>
        <a:bodyPr/>
        <a:lstStyle/>
        <a:p>
          <a:endParaRPr lang="es-ES"/>
        </a:p>
      </dgm:t>
    </dgm:pt>
    <dgm:pt modelId="{2B760187-98D8-4C26-9645-6BCBDFCC9A81}" type="pres">
      <dgm:prSet presAssocID="{0D1F4A82-6190-4BA2-A76F-6FBA68DBEE39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14A9776-EA78-45C8-B178-4B44659469C2}" type="pres">
      <dgm:prSet presAssocID="{0D1F4A82-6190-4BA2-A76F-6FBA68DBEE39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es-ES"/>
        </a:p>
      </dgm:t>
    </dgm:pt>
  </dgm:ptLst>
  <dgm:cxnLst>
    <dgm:cxn modelId="{C4750B05-499F-41FF-B86A-BAF7CEE7005F}" type="presOf" srcId="{88DB5A6D-A857-4F88-BFE1-5891A17C04FA}" destId="{497063FA-4ED5-4D67-8AEA-4D5E7D61AB58}" srcOrd="0" destOrd="0" presId="urn:microsoft.com/office/officeart/2005/8/layout/matrix1"/>
    <dgm:cxn modelId="{232693A6-0A6A-4F38-A9E9-23FA5D02F1A3}" type="presOf" srcId="{2CBBEDE2-B9B9-4F3D-B6E3-AD37EFED2D95}" destId="{614A9776-EA78-45C8-B178-4B44659469C2}" srcOrd="0" destOrd="0" presId="urn:microsoft.com/office/officeart/2005/8/layout/matrix1"/>
    <dgm:cxn modelId="{799F9BAF-6C2C-469C-B5AA-262E2CCABFE5}" type="presOf" srcId="{0D1F4A82-6190-4BA2-A76F-6FBA68DBEE39}" destId="{010AE99C-FB8A-4459-990B-82A5BE3D5608}" srcOrd="0" destOrd="0" presId="urn:microsoft.com/office/officeart/2005/8/layout/matrix1"/>
    <dgm:cxn modelId="{EC9AB029-CAA6-4DC3-841D-EF6FAD349CAC}" type="presOf" srcId="{18B21F6D-135C-40CD-841B-3835129435DA}" destId="{66063909-4812-46E7-B06F-619875C36996}" srcOrd="0" destOrd="0" presId="urn:microsoft.com/office/officeart/2005/8/layout/matrix1"/>
    <dgm:cxn modelId="{81AEE700-4993-4F22-A273-5624E7292CE8}" type="presOf" srcId="{3E279AB2-9503-4B02-9169-7F58B8349F26}" destId="{FE94B163-49BA-411B-A53C-A0873D160123}" srcOrd="0" destOrd="0" presId="urn:microsoft.com/office/officeart/2005/8/layout/matrix1"/>
    <dgm:cxn modelId="{456E36F2-6827-4481-B360-E1556F82E1F2}" srcId="{2CBBEDE2-B9B9-4F3D-B6E3-AD37EFED2D95}" destId="{BD6BBEC2-2446-4AE1-A273-096AF28604C9}" srcOrd="2" destOrd="0" parTransId="{902E5898-898D-4520-936F-A2970D848FC9}" sibTransId="{623085C0-11C4-4E6C-B24E-498518DD5F3C}"/>
    <dgm:cxn modelId="{24A6EE01-7BC8-481D-98C8-EF5BE269FB41}" type="presOf" srcId="{3E279AB2-9503-4B02-9169-7F58B8349F26}" destId="{B2E76EFD-2346-40D2-A2E9-0180BEE64CEB}" srcOrd="1" destOrd="0" presId="urn:microsoft.com/office/officeart/2005/8/layout/matrix1"/>
    <dgm:cxn modelId="{85C24091-7C35-4F65-A414-8CCEDF8E4DC5}" srcId="{2CBBEDE2-B9B9-4F3D-B6E3-AD37EFED2D95}" destId="{18B21F6D-135C-40CD-841B-3835129435DA}" srcOrd="1" destOrd="0" parTransId="{E39318FD-FDD1-47FF-9E41-772DF55BEE0F}" sibTransId="{968DB949-043E-44E0-BF88-1A5283709E4C}"/>
    <dgm:cxn modelId="{75E4B927-F4EA-48EC-A013-142F265EFF22}" srcId="{2CBBEDE2-B9B9-4F3D-B6E3-AD37EFED2D95}" destId="{88DB5A6D-A857-4F88-BFE1-5891A17C04FA}" srcOrd="3" destOrd="0" parTransId="{5EEC790B-718B-449F-B952-5AD93D62FD3C}" sibTransId="{0E9C413C-9FBA-4841-827D-37897120D682}"/>
    <dgm:cxn modelId="{A4599A5D-7FB7-41F4-A064-A5B089DCC092}" type="presOf" srcId="{88DB5A6D-A857-4F88-BFE1-5891A17C04FA}" destId="{2B760187-98D8-4C26-9645-6BCBDFCC9A81}" srcOrd="1" destOrd="0" presId="urn:microsoft.com/office/officeart/2005/8/layout/matrix1"/>
    <dgm:cxn modelId="{E0FCEAAA-4FFD-4F82-BE84-E34BE751A1CB}" type="presOf" srcId="{18B21F6D-135C-40CD-841B-3835129435DA}" destId="{F1CBA3BB-8686-454B-A2C6-250BFC59383A}" srcOrd="1" destOrd="0" presId="urn:microsoft.com/office/officeart/2005/8/layout/matrix1"/>
    <dgm:cxn modelId="{04CFE2FD-2022-4D4A-8C24-E026C80BC564}" type="presOf" srcId="{BD6BBEC2-2446-4AE1-A273-096AF28604C9}" destId="{23CFC544-C6AF-46E1-BFE7-9D5B687B7432}" srcOrd="0" destOrd="0" presId="urn:microsoft.com/office/officeart/2005/8/layout/matrix1"/>
    <dgm:cxn modelId="{D27F5A66-39C8-4D1F-B445-7CA13647EC87}" type="presOf" srcId="{BD6BBEC2-2446-4AE1-A273-096AF28604C9}" destId="{CFAD9A1D-C22A-42D2-B7D6-63019B23FA75}" srcOrd="1" destOrd="0" presId="urn:microsoft.com/office/officeart/2005/8/layout/matrix1"/>
    <dgm:cxn modelId="{E2CB71BB-440F-41CC-AFE0-8AA92EA27D65}" srcId="{0D1F4A82-6190-4BA2-A76F-6FBA68DBEE39}" destId="{2CBBEDE2-B9B9-4F3D-B6E3-AD37EFED2D95}" srcOrd="0" destOrd="0" parTransId="{61DABD36-6741-4C27-837B-A8503F080382}" sibTransId="{8B9CFABE-AF15-4CF3-94C1-B55E07508B15}"/>
    <dgm:cxn modelId="{9B9F6549-57C9-4E8E-AD6A-BC8A4589F9E7}" srcId="{2CBBEDE2-B9B9-4F3D-B6E3-AD37EFED2D95}" destId="{3E279AB2-9503-4B02-9169-7F58B8349F26}" srcOrd="0" destOrd="0" parTransId="{6AA7B806-BD3D-449F-8E0B-BADA129507C2}" sibTransId="{1649DD1F-1C42-48EE-8271-1B655975110C}"/>
    <dgm:cxn modelId="{73EA5081-6C7F-4AED-B914-E47ED22E9E0C}" type="presParOf" srcId="{010AE99C-FB8A-4459-990B-82A5BE3D5608}" destId="{C2897B35-F21C-494F-BF10-6E15773695BE}" srcOrd="0" destOrd="0" presId="urn:microsoft.com/office/officeart/2005/8/layout/matrix1"/>
    <dgm:cxn modelId="{CE91464E-E1B5-4179-BF3A-F9B0ED9D1A65}" type="presParOf" srcId="{C2897B35-F21C-494F-BF10-6E15773695BE}" destId="{FE94B163-49BA-411B-A53C-A0873D160123}" srcOrd="0" destOrd="0" presId="urn:microsoft.com/office/officeart/2005/8/layout/matrix1"/>
    <dgm:cxn modelId="{751F5A6D-E5A1-42DF-9D55-61174FA54436}" type="presParOf" srcId="{C2897B35-F21C-494F-BF10-6E15773695BE}" destId="{B2E76EFD-2346-40D2-A2E9-0180BEE64CEB}" srcOrd="1" destOrd="0" presId="urn:microsoft.com/office/officeart/2005/8/layout/matrix1"/>
    <dgm:cxn modelId="{832B4DF0-ECB8-401A-BB8C-E2FDB018977E}" type="presParOf" srcId="{C2897B35-F21C-494F-BF10-6E15773695BE}" destId="{66063909-4812-46E7-B06F-619875C36996}" srcOrd="2" destOrd="0" presId="urn:microsoft.com/office/officeart/2005/8/layout/matrix1"/>
    <dgm:cxn modelId="{1E6E459C-7C6D-4738-9E12-259EA92C78AF}" type="presParOf" srcId="{C2897B35-F21C-494F-BF10-6E15773695BE}" destId="{F1CBA3BB-8686-454B-A2C6-250BFC59383A}" srcOrd="3" destOrd="0" presId="urn:microsoft.com/office/officeart/2005/8/layout/matrix1"/>
    <dgm:cxn modelId="{77EF67EE-E548-4B37-BC3B-4FA306AAE9DE}" type="presParOf" srcId="{C2897B35-F21C-494F-BF10-6E15773695BE}" destId="{23CFC544-C6AF-46E1-BFE7-9D5B687B7432}" srcOrd="4" destOrd="0" presId="urn:microsoft.com/office/officeart/2005/8/layout/matrix1"/>
    <dgm:cxn modelId="{3A9B828E-1505-4063-A187-CCFC42C432D3}" type="presParOf" srcId="{C2897B35-F21C-494F-BF10-6E15773695BE}" destId="{CFAD9A1D-C22A-42D2-B7D6-63019B23FA75}" srcOrd="5" destOrd="0" presId="urn:microsoft.com/office/officeart/2005/8/layout/matrix1"/>
    <dgm:cxn modelId="{A69BEDD1-6DE5-49F8-80CE-5BA8079E7EBB}" type="presParOf" srcId="{C2897B35-F21C-494F-BF10-6E15773695BE}" destId="{497063FA-4ED5-4D67-8AEA-4D5E7D61AB58}" srcOrd="6" destOrd="0" presId="urn:microsoft.com/office/officeart/2005/8/layout/matrix1"/>
    <dgm:cxn modelId="{C5DDA452-2E85-4696-9F07-BF8A96185BA7}" type="presParOf" srcId="{C2897B35-F21C-494F-BF10-6E15773695BE}" destId="{2B760187-98D8-4C26-9645-6BCBDFCC9A81}" srcOrd="7" destOrd="0" presId="urn:microsoft.com/office/officeart/2005/8/layout/matrix1"/>
    <dgm:cxn modelId="{AF9F17D5-8D90-4903-9D7A-38B3F157BDE0}" type="presParOf" srcId="{010AE99C-FB8A-4459-990B-82A5BE3D5608}" destId="{614A9776-EA78-45C8-B178-4B44659469C2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7A45527-45D7-43AD-91D3-BDD10769137C}" type="doc">
      <dgm:prSet loTypeId="urn:microsoft.com/office/officeart/2005/8/layout/process1" loCatId="process" qsTypeId="urn:microsoft.com/office/officeart/2005/8/quickstyle/simple1" qsCatId="simple" csTypeId="urn:microsoft.com/office/officeart/2005/8/colors/colorful2" csCatId="colorful" phldr="1"/>
      <dgm:spPr/>
    </dgm:pt>
    <dgm:pt modelId="{1970EEB9-FC7C-489F-A42B-82F17254CDF5}">
      <dgm:prSet phldrT="[Texto]"/>
      <dgm:spPr/>
      <dgm:t>
        <a:bodyPr/>
        <a:lstStyle/>
        <a:p>
          <a:r>
            <a:rPr lang="es-CO" b="1" dirty="0" smtClean="0">
              <a:solidFill>
                <a:schemeClr val="bg1"/>
              </a:solidFill>
            </a:rPr>
            <a:t>Clases Presenciales </a:t>
          </a:r>
          <a:endParaRPr lang="es-ES" dirty="0">
            <a:solidFill>
              <a:schemeClr val="bg1"/>
            </a:solidFill>
          </a:endParaRPr>
        </a:p>
      </dgm:t>
    </dgm:pt>
    <dgm:pt modelId="{0DD04EB5-75D4-4A9F-89A1-AC51F0FF5B19}" type="parTrans" cxnId="{CF0EB19A-E865-4A8E-8B66-F8A3264DA888}">
      <dgm:prSet/>
      <dgm:spPr/>
      <dgm:t>
        <a:bodyPr/>
        <a:lstStyle/>
        <a:p>
          <a:endParaRPr lang="es-ES"/>
        </a:p>
      </dgm:t>
    </dgm:pt>
    <dgm:pt modelId="{6C9D4BCA-A14B-4373-A6AB-C3472C8B02CC}" type="sibTrans" cxnId="{CF0EB19A-E865-4A8E-8B66-F8A3264DA888}">
      <dgm:prSet/>
      <dgm:spPr/>
      <dgm:t>
        <a:bodyPr/>
        <a:lstStyle/>
        <a:p>
          <a:endParaRPr lang="es-ES"/>
        </a:p>
      </dgm:t>
    </dgm:pt>
    <dgm:pt modelId="{1C828B84-0976-4862-8326-E6E3504F4DA8}">
      <dgm:prSet phldrT="[Texto]"/>
      <dgm:spPr/>
      <dgm:t>
        <a:bodyPr/>
        <a:lstStyle/>
        <a:p>
          <a:r>
            <a:rPr lang="es-CO" b="1" dirty="0" smtClean="0">
              <a:solidFill>
                <a:schemeClr val="bg1"/>
              </a:solidFill>
            </a:rPr>
            <a:t>Trabajo dirigido</a:t>
          </a:r>
          <a:endParaRPr lang="es-ES" dirty="0">
            <a:solidFill>
              <a:schemeClr val="bg1"/>
            </a:solidFill>
          </a:endParaRPr>
        </a:p>
      </dgm:t>
    </dgm:pt>
    <dgm:pt modelId="{9048CFB7-1C53-425D-A9CA-9358C9A0A3B1}" type="parTrans" cxnId="{C48AC0F3-6773-4571-BE44-9305386B2CB0}">
      <dgm:prSet/>
      <dgm:spPr/>
      <dgm:t>
        <a:bodyPr/>
        <a:lstStyle/>
        <a:p>
          <a:endParaRPr lang="es-ES"/>
        </a:p>
      </dgm:t>
    </dgm:pt>
    <dgm:pt modelId="{2C7279D0-A5F3-4768-9031-FD06FDD4C351}" type="sibTrans" cxnId="{C48AC0F3-6773-4571-BE44-9305386B2CB0}">
      <dgm:prSet/>
      <dgm:spPr/>
      <dgm:t>
        <a:bodyPr/>
        <a:lstStyle/>
        <a:p>
          <a:endParaRPr lang="es-ES"/>
        </a:p>
      </dgm:t>
    </dgm:pt>
    <dgm:pt modelId="{2825EA65-B5D7-4B96-9E91-41B5D3C4CFB2}">
      <dgm:prSet phldrT="[Texto]"/>
      <dgm:spPr/>
      <dgm:t>
        <a:bodyPr/>
        <a:lstStyle/>
        <a:p>
          <a:r>
            <a:rPr lang="es-CO" b="1" dirty="0" smtClean="0">
              <a:solidFill>
                <a:schemeClr val="bg1"/>
              </a:solidFill>
            </a:rPr>
            <a:t>Tutorías</a:t>
          </a:r>
          <a:endParaRPr lang="es-ES" dirty="0">
            <a:solidFill>
              <a:schemeClr val="bg1"/>
            </a:solidFill>
          </a:endParaRPr>
        </a:p>
      </dgm:t>
    </dgm:pt>
    <dgm:pt modelId="{70D5CF6E-B7F8-4818-BD8A-F1F715B6EE56}" type="parTrans" cxnId="{9AEB25DF-07C4-45F2-9B4B-3CE340AC95D3}">
      <dgm:prSet/>
      <dgm:spPr/>
      <dgm:t>
        <a:bodyPr/>
        <a:lstStyle/>
        <a:p>
          <a:endParaRPr lang="es-ES"/>
        </a:p>
      </dgm:t>
    </dgm:pt>
    <dgm:pt modelId="{B06BA091-9569-4C1B-94C4-ED60C85FA5BC}" type="sibTrans" cxnId="{9AEB25DF-07C4-45F2-9B4B-3CE340AC95D3}">
      <dgm:prSet/>
      <dgm:spPr/>
      <dgm:t>
        <a:bodyPr/>
        <a:lstStyle/>
        <a:p>
          <a:endParaRPr lang="es-ES"/>
        </a:p>
      </dgm:t>
    </dgm:pt>
    <dgm:pt modelId="{2F4A0495-6ABD-45AE-BE9A-45657CF2F7ED}">
      <dgm:prSet phldrT="[Texto]"/>
      <dgm:spPr/>
      <dgm:t>
        <a:bodyPr/>
        <a:lstStyle/>
        <a:p>
          <a:r>
            <a:rPr lang="es-CO" b="1" dirty="0" smtClean="0">
              <a:solidFill>
                <a:schemeClr val="bg1"/>
              </a:solidFill>
            </a:rPr>
            <a:t>Trabajo Autónomo </a:t>
          </a:r>
          <a:endParaRPr lang="es-ES" dirty="0">
            <a:solidFill>
              <a:schemeClr val="bg1"/>
            </a:solidFill>
          </a:endParaRPr>
        </a:p>
      </dgm:t>
    </dgm:pt>
    <dgm:pt modelId="{612C68D6-791D-41B9-B8AF-77DFD5F77D9F}" type="parTrans" cxnId="{AD7884AA-7FF0-4690-ABA3-A7F8D73F3118}">
      <dgm:prSet/>
      <dgm:spPr/>
      <dgm:t>
        <a:bodyPr/>
        <a:lstStyle/>
        <a:p>
          <a:endParaRPr lang="es-ES"/>
        </a:p>
      </dgm:t>
    </dgm:pt>
    <dgm:pt modelId="{D9AB978A-52FB-4D91-9589-ED9E9E337972}" type="sibTrans" cxnId="{AD7884AA-7FF0-4690-ABA3-A7F8D73F3118}">
      <dgm:prSet/>
      <dgm:spPr/>
      <dgm:t>
        <a:bodyPr/>
        <a:lstStyle/>
        <a:p>
          <a:endParaRPr lang="es-ES"/>
        </a:p>
      </dgm:t>
    </dgm:pt>
    <dgm:pt modelId="{6C549819-46F8-4AD7-B626-17BB5D2B9BA7}" type="pres">
      <dgm:prSet presAssocID="{C7A45527-45D7-43AD-91D3-BDD10769137C}" presName="Name0" presStyleCnt="0">
        <dgm:presLayoutVars>
          <dgm:dir/>
          <dgm:resizeHandles val="exact"/>
        </dgm:presLayoutVars>
      </dgm:prSet>
      <dgm:spPr/>
    </dgm:pt>
    <dgm:pt modelId="{BD79D2E0-30AD-4821-A2E4-E68E935A3034}" type="pres">
      <dgm:prSet presAssocID="{1970EEB9-FC7C-489F-A42B-82F17254CDF5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AF46CA1-7255-4C59-B6A1-DE35A28EF78D}" type="pres">
      <dgm:prSet presAssocID="{6C9D4BCA-A14B-4373-A6AB-C3472C8B02CC}" presName="sibTrans" presStyleLbl="sibTrans2D1" presStyleIdx="0" presStyleCnt="3"/>
      <dgm:spPr/>
      <dgm:t>
        <a:bodyPr/>
        <a:lstStyle/>
        <a:p>
          <a:endParaRPr lang="es-ES"/>
        </a:p>
      </dgm:t>
    </dgm:pt>
    <dgm:pt modelId="{957BD2B8-A606-4C35-90E5-E71B5C3CAEA5}" type="pres">
      <dgm:prSet presAssocID="{6C9D4BCA-A14B-4373-A6AB-C3472C8B02CC}" presName="connectorText" presStyleLbl="sibTrans2D1" presStyleIdx="0" presStyleCnt="3"/>
      <dgm:spPr/>
      <dgm:t>
        <a:bodyPr/>
        <a:lstStyle/>
        <a:p>
          <a:endParaRPr lang="es-ES"/>
        </a:p>
      </dgm:t>
    </dgm:pt>
    <dgm:pt modelId="{0D1E5894-818F-45E1-BD39-F2846D577388}" type="pres">
      <dgm:prSet presAssocID="{1C828B84-0976-4862-8326-E6E3504F4DA8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4194353-D7C9-4341-A2BF-FCE93406EC2C}" type="pres">
      <dgm:prSet presAssocID="{2C7279D0-A5F3-4768-9031-FD06FDD4C351}" presName="sibTrans" presStyleLbl="sibTrans2D1" presStyleIdx="1" presStyleCnt="3" custLinFactNeighborX="20718" custLinFactNeighborY="-4070"/>
      <dgm:spPr/>
      <dgm:t>
        <a:bodyPr/>
        <a:lstStyle/>
        <a:p>
          <a:endParaRPr lang="es-ES"/>
        </a:p>
      </dgm:t>
    </dgm:pt>
    <dgm:pt modelId="{5CDA0E03-B7C1-4F1F-ACF1-33497CC79266}" type="pres">
      <dgm:prSet presAssocID="{2C7279D0-A5F3-4768-9031-FD06FDD4C351}" presName="connectorText" presStyleLbl="sibTrans2D1" presStyleIdx="1" presStyleCnt="3"/>
      <dgm:spPr/>
      <dgm:t>
        <a:bodyPr/>
        <a:lstStyle/>
        <a:p>
          <a:endParaRPr lang="es-ES"/>
        </a:p>
      </dgm:t>
    </dgm:pt>
    <dgm:pt modelId="{6055BE37-184E-4982-A973-1DD78D42222F}" type="pres">
      <dgm:prSet presAssocID="{2825EA65-B5D7-4B96-9E91-41B5D3C4CFB2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40EDBF2-21BA-4805-9A0D-FFA64D7FD785}" type="pres">
      <dgm:prSet presAssocID="{B06BA091-9569-4C1B-94C4-ED60C85FA5BC}" presName="sibTrans" presStyleLbl="sibTrans2D1" presStyleIdx="2" presStyleCnt="3"/>
      <dgm:spPr/>
      <dgm:t>
        <a:bodyPr/>
        <a:lstStyle/>
        <a:p>
          <a:endParaRPr lang="es-ES"/>
        </a:p>
      </dgm:t>
    </dgm:pt>
    <dgm:pt modelId="{0D377623-B43D-4220-A69E-DF7BA9366689}" type="pres">
      <dgm:prSet presAssocID="{B06BA091-9569-4C1B-94C4-ED60C85FA5BC}" presName="connectorText" presStyleLbl="sibTrans2D1" presStyleIdx="2" presStyleCnt="3"/>
      <dgm:spPr/>
      <dgm:t>
        <a:bodyPr/>
        <a:lstStyle/>
        <a:p>
          <a:endParaRPr lang="es-ES"/>
        </a:p>
      </dgm:t>
    </dgm:pt>
    <dgm:pt modelId="{2CB09FB1-89AC-4978-9AAC-872594D8C59F}" type="pres">
      <dgm:prSet presAssocID="{2F4A0495-6ABD-45AE-BE9A-45657CF2F7ED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C48AC0F3-6773-4571-BE44-9305386B2CB0}" srcId="{C7A45527-45D7-43AD-91D3-BDD10769137C}" destId="{1C828B84-0976-4862-8326-E6E3504F4DA8}" srcOrd="1" destOrd="0" parTransId="{9048CFB7-1C53-425D-A9CA-9358C9A0A3B1}" sibTransId="{2C7279D0-A5F3-4768-9031-FD06FDD4C351}"/>
    <dgm:cxn modelId="{CF0EB19A-E865-4A8E-8B66-F8A3264DA888}" srcId="{C7A45527-45D7-43AD-91D3-BDD10769137C}" destId="{1970EEB9-FC7C-489F-A42B-82F17254CDF5}" srcOrd="0" destOrd="0" parTransId="{0DD04EB5-75D4-4A9F-89A1-AC51F0FF5B19}" sibTransId="{6C9D4BCA-A14B-4373-A6AB-C3472C8B02CC}"/>
    <dgm:cxn modelId="{1FDA2F7C-31C3-4F24-87F4-ED8B859DC5CC}" type="presOf" srcId="{1C828B84-0976-4862-8326-E6E3504F4DA8}" destId="{0D1E5894-818F-45E1-BD39-F2846D577388}" srcOrd="0" destOrd="0" presId="urn:microsoft.com/office/officeart/2005/8/layout/process1"/>
    <dgm:cxn modelId="{0CE899D7-B0C7-4210-AA5B-865486F42D01}" type="presOf" srcId="{2C7279D0-A5F3-4768-9031-FD06FDD4C351}" destId="{C4194353-D7C9-4341-A2BF-FCE93406EC2C}" srcOrd="0" destOrd="0" presId="urn:microsoft.com/office/officeart/2005/8/layout/process1"/>
    <dgm:cxn modelId="{4C2CE357-D3D8-420F-930A-46453A313A50}" type="presOf" srcId="{6C9D4BCA-A14B-4373-A6AB-C3472C8B02CC}" destId="{957BD2B8-A606-4C35-90E5-E71B5C3CAEA5}" srcOrd="1" destOrd="0" presId="urn:microsoft.com/office/officeart/2005/8/layout/process1"/>
    <dgm:cxn modelId="{6635C6F4-1432-4E45-A358-F253910CC62E}" type="presOf" srcId="{2F4A0495-6ABD-45AE-BE9A-45657CF2F7ED}" destId="{2CB09FB1-89AC-4978-9AAC-872594D8C59F}" srcOrd="0" destOrd="0" presId="urn:microsoft.com/office/officeart/2005/8/layout/process1"/>
    <dgm:cxn modelId="{7BF61C7C-F663-4F32-9176-11024233AD71}" type="presOf" srcId="{6C9D4BCA-A14B-4373-A6AB-C3472C8B02CC}" destId="{9AF46CA1-7255-4C59-B6A1-DE35A28EF78D}" srcOrd="0" destOrd="0" presId="urn:microsoft.com/office/officeart/2005/8/layout/process1"/>
    <dgm:cxn modelId="{8CF2A249-51E0-425E-A0F1-EA5CA2BC4848}" type="presOf" srcId="{C7A45527-45D7-43AD-91D3-BDD10769137C}" destId="{6C549819-46F8-4AD7-B626-17BB5D2B9BA7}" srcOrd="0" destOrd="0" presId="urn:microsoft.com/office/officeart/2005/8/layout/process1"/>
    <dgm:cxn modelId="{D656B5A7-08F2-4F33-80EC-50D79499BAE1}" type="presOf" srcId="{B06BA091-9569-4C1B-94C4-ED60C85FA5BC}" destId="{0D377623-B43D-4220-A69E-DF7BA9366689}" srcOrd="1" destOrd="0" presId="urn:microsoft.com/office/officeart/2005/8/layout/process1"/>
    <dgm:cxn modelId="{9AEB25DF-07C4-45F2-9B4B-3CE340AC95D3}" srcId="{C7A45527-45D7-43AD-91D3-BDD10769137C}" destId="{2825EA65-B5D7-4B96-9E91-41B5D3C4CFB2}" srcOrd="2" destOrd="0" parTransId="{70D5CF6E-B7F8-4818-BD8A-F1F715B6EE56}" sibTransId="{B06BA091-9569-4C1B-94C4-ED60C85FA5BC}"/>
    <dgm:cxn modelId="{AD7884AA-7FF0-4690-ABA3-A7F8D73F3118}" srcId="{C7A45527-45D7-43AD-91D3-BDD10769137C}" destId="{2F4A0495-6ABD-45AE-BE9A-45657CF2F7ED}" srcOrd="3" destOrd="0" parTransId="{612C68D6-791D-41B9-B8AF-77DFD5F77D9F}" sibTransId="{D9AB978A-52FB-4D91-9589-ED9E9E337972}"/>
    <dgm:cxn modelId="{1C8451F0-3FBC-412A-9ADE-DA1069436BAF}" type="presOf" srcId="{B06BA091-9569-4C1B-94C4-ED60C85FA5BC}" destId="{D40EDBF2-21BA-4805-9A0D-FFA64D7FD785}" srcOrd="0" destOrd="0" presId="urn:microsoft.com/office/officeart/2005/8/layout/process1"/>
    <dgm:cxn modelId="{FCE94B9B-8A12-41FB-AC57-922B1A4F2EAC}" type="presOf" srcId="{2825EA65-B5D7-4B96-9E91-41B5D3C4CFB2}" destId="{6055BE37-184E-4982-A973-1DD78D42222F}" srcOrd="0" destOrd="0" presId="urn:microsoft.com/office/officeart/2005/8/layout/process1"/>
    <dgm:cxn modelId="{74E11C51-4D69-4841-9626-812FAF185101}" type="presOf" srcId="{1970EEB9-FC7C-489F-A42B-82F17254CDF5}" destId="{BD79D2E0-30AD-4821-A2E4-E68E935A3034}" srcOrd="0" destOrd="0" presId="urn:microsoft.com/office/officeart/2005/8/layout/process1"/>
    <dgm:cxn modelId="{4E712C2C-435F-482E-89EB-F9077831393B}" type="presOf" srcId="{2C7279D0-A5F3-4768-9031-FD06FDD4C351}" destId="{5CDA0E03-B7C1-4F1F-ACF1-33497CC79266}" srcOrd="1" destOrd="0" presId="urn:microsoft.com/office/officeart/2005/8/layout/process1"/>
    <dgm:cxn modelId="{C17F498B-1853-4F4F-8EDA-7585D504AD73}" type="presParOf" srcId="{6C549819-46F8-4AD7-B626-17BB5D2B9BA7}" destId="{BD79D2E0-30AD-4821-A2E4-E68E935A3034}" srcOrd="0" destOrd="0" presId="urn:microsoft.com/office/officeart/2005/8/layout/process1"/>
    <dgm:cxn modelId="{CEA6C6AE-A543-4368-A33F-0CEED947D2CF}" type="presParOf" srcId="{6C549819-46F8-4AD7-B626-17BB5D2B9BA7}" destId="{9AF46CA1-7255-4C59-B6A1-DE35A28EF78D}" srcOrd="1" destOrd="0" presId="urn:microsoft.com/office/officeart/2005/8/layout/process1"/>
    <dgm:cxn modelId="{EFAA8F73-85CB-43DE-BAD8-EB8EC41BA4C5}" type="presParOf" srcId="{9AF46CA1-7255-4C59-B6A1-DE35A28EF78D}" destId="{957BD2B8-A606-4C35-90E5-E71B5C3CAEA5}" srcOrd="0" destOrd="0" presId="urn:microsoft.com/office/officeart/2005/8/layout/process1"/>
    <dgm:cxn modelId="{6A445200-52B2-46E3-B1BD-6A107DD51CE3}" type="presParOf" srcId="{6C549819-46F8-4AD7-B626-17BB5D2B9BA7}" destId="{0D1E5894-818F-45E1-BD39-F2846D577388}" srcOrd="2" destOrd="0" presId="urn:microsoft.com/office/officeart/2005/8/layout/process1"/>
    <dgm:cxn modelId="{9AACB59C-5000-49D5-81BF-8C4BF5221619}" type="presParOf" srcId="{6C549819-46F8-4AD7-B626-17BB5D2B9BA7}" destId="{C4194353-D7C9-4341-A2BF-FCE93406EC2C}" srcOrd="3" destOrd="0" presId="urn:microsoft.com/office/officeart/2005/8/layout/process1"/>
    <dgm:cxn modelId="{8B5E07C4-4E78-401F-A87F-97478E6FB616}" type="presParOf" srcId="{C4194353-D7C9-4341-A2BF-FCE93406EC2C}" destId="{5CDA0E03-B7C1-4F1F-ACF1-33497CC79266}" srcOrd="0" destOrd="0" presId="urn:microsoft.com/office/officeart/2005/8/layout/process1"/>
    <dgm:cxn modelId="{F52F39B0-3E6B-4A5E-A29B-BA7FE45AA8AF}" type="presParOf" srcId="{6C549819-46F8-4AD7-B626-17BB5D2B9BA7}" destId="{6055BE37-184E-4982-A973-1DD78D42222F}" srcOrd="4" destOrd="0" presId="urn:microsoft.com/office/officeart/2005/8/layout/process1"/>
    <dgm:cxn modelId="{634231E7-F3E6-448B-8789-80A0722EC974}" type="presParOf" srcId="{6C549819-46F8-4AD7-B626-17BB5D2B9BA7}" destId="{D40EDBF2-21BA-4805-9A0D-FFA64D7FD785}" srcOrd="5" destOrd="0" presId="urn:microsoft.com/office/officeart/2005/8/layout/process1"/>
    <dgm:cxn modelId="{63B05B8F-7CF4-44B4-B82C-7E7B333B1A54}" type="presParOf" srcId="{D40EDBF2-21BA-4805-9A0D-FFA64D7FD785}" destId="{0D377623-B43D-4220-A69E-DF7BA9366689}" srcOrd="0" destOrd="0" presId="urn:microsoft.com/office/officeart/2005/8/layout/process1"/>
    <dgm:cxn modelId="{408664FC-AF4A-41D9-87E4-DF12122C1534}" type="presParOf" srcId="{6C549819-46F8-4AD7-B626-17BB5D2B9BA7}" destId="{2CB09FB1-89AC-4978-9AAC-872594D8C59F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200BC25-2C2E-4403-B8B7-6FAD9CC71C4F}" type="doc">
      <dgm:prSet loTypeId="urn:microsoft.com/office/officeart/2009/3/layout/StepUpProcess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ES"/>
        </a:p>
      </dgm:t>
    </dgm:pt>
    <dgm:pt modelId="{FCAC258A-1732-4CBB-B9C0-800A95578C49}">
      <dgm:prSet phldrT="[Texto]"/>
      <dgm:spPr/>
      <dgm:t>
        <a:bodyPr/>
        <a:lstStyle/>
        <a:p>
          <a:r>
            <a:rPr lang="es-ES_tradnl" dirty="0" smtClean="0"/>
            <a:t>MOMENTO DE EXPLORACIÓN. </a:t>
          </a:r>
          <a:endParaRPr lang="es-ES" dirty="0"/>
        </a:p>
      </dgm:t>
    </dgm:pt>
    <dgm:pt modelId="{89A855D9-1786-4092-A449-A3393C11296D}" type="parTrans" cxnId="{D61D63F4-1843-410E-B1BC-819DD4D25366}">
      <dgm:prSet/>
      <dgm:spPr/>
      <dgm:t>
        <a:bodyPr/>
        <a:lstStyle/>
        <a:p>
          <a:endParaRPr lang="es-ES"/>
        </a:p>
      </dgm:t>
    </dgm:pt>
    <dgm:pt modelId="{C90DBB84-BCF6-4F8A-9A37-7E90BAE9B16B}" type="sibTrans" cxnId="{D61D63F4-1843-410E-B1BC-819DD4D25366}">
      <dgm:prSet/>
      <dgm:spPr/>
      <dgm:t>
        <a:bodyPr/>
        <a:lstStyle/>
        <a:p>
          <a:endParaRPr lang="es-ES"/>
        </a:p>
      </dgm:t>
    </dgm:pt>
    <dgm:pt modelId="{C3827DEF-6B6C-4A87-A83F-0C89D06C79FF}">
      <dgm:prSet phldrT="[Texto]"/>
      <dgm:spPr/>
      <dgm:t>
        <a:bodyPr/>
        <a:lstStyle/>
        <a:p>
          <a:r>
            <a:rPr lang="es-ES_tradnl" dirty="0" smtClean="0"/>
            <a:t>MOMENTO DE ESTRUCTURACIÓN Y EJECUCIÓN. </a:t>
          </a:r>
          <a:endParaRPr lang="es-ES" dirty="0"/>
        </a:p>
      </dgm:t>
    </dgm:pt>
    <dgm:pt modelId="{E604A8A0-502A-4CD1-83D8-976BF5C9909D}" type="parTrans" cxnId="{5257DE24-043D-4AB9-971E-5C3832C66FA6}">
      <dgm:prSet/>
      <dgm:spPr/>
      <dgm:t>
        <a:bodyPr/>
        <a:lstStyle/>
        <a:p>
          <a:endParaRPr lang="es-ES"/>
        </a:p>
      </dgm:t>
    </dgm:pt>
    <dgm:pt modelId="{9D06EBC7-F011-478A-89CD-28F2BA6CC337}" type="sibTrans" cxnId="{5257DE24-043D-4AB9-971E-5C3832C66FA6}">
      <dgm:prSet/>
      <dgm:spPr/>
      <dgm:t>
        <a:bodyPr/>
        <a:lstStyle/>
        <a:p>
          <a:endParaRPr lang="es-ES"/>
        </a:p>
      </dgm:t>
    </dgm:pt>
    <dgm:pt modelId="{D440BD66-5A32-402C-BD29-BD216E56073F}">
      <dgm:prSet phldrT="[Texto]"/>
      <dgm:spPr/>
      <dgm:t>
        <a:bodyPr/>
        <a:lstStyle/>
        <a:p>
          <a:r>
            <a:rPr lang="es-ES_tradnl" dirty="0" smtClean="0"/>
            <a:t>MOMENTO DE TRANSFERENCIA Y CONTEXTUALIZACIÓN.</a:t>
          </a:r>
          <a:endParaRPr lang="es-ES" dirty="0"/>
        </a:p>
      </dgm:t>
    </dgm:pt>
    <dgm:pt modelId="{584C2469-510C-4D30-932A-C052E5DE27D9}" type="parTrans" cxnId="{6286208D-BBFF-48F0-92EB-5ED23C36C136}">
      <dgm:prSet/>
      <dgm:spPr/>
      <dgm:t>
        <a:bodyPr/>
        <a:lstStyle/>
        <a:p>
          <a:endParaRPr lang="es-ES"/>
        </a:p>
      </dgm:t>
    </dgm:pt>
    <dgm:pt modelId="{78B0317A-C64A-45AC-9436-221FF70CCB9B}" type="sibTrans" cxnId="{6286208D-BBFF-48F0-92EB-5ED23C36C136}">
      <dgm:prSet/>
      <dgm:spPr/>
      <dgm:t>
        <a:bodyPr/>
        <a:lstStyle/>
        <a:p>
          <a:endParaRPr lang="es-ES"/>
        </a:p>
      </dgm:t>
    </dgm:pt>
    <dgm:pt modelId="{153168F9-0A7F-4DAD-A412-B31E99DCB092}">
      <dgm:prSet phldrT="[Texto]"/>
      <dgm:spPr/>
      <dgm:t>
        <a:bodyPr/>
        <a:lstStyle/>
        <a:p>
          <a:r>
            <a:rPr lang="es-ES_tradnl" dirty="0" smtClean="0"/>
            <a:t>MOMENTO DE EVALUACIÓN Y CIERRE.</a:t>
          </a:r>
          <a:endParaRPr lang="es-ES" dirty="0"/>
        </a:p>
      </dgm:t>
    </dgm:pt>
    <dgm:pt modelId="{6BFE32ED-D1B2-4748-85A6-C07E4E2E219D}" type="parTrans" cxnId="{B2C159DF-C4A2-4465-944B-BB3374AF63BD}">
      <dgm:prSet/>
      <dgm:spPr/>
      <dgm:t>
        <a:bodyPr/>
        <a:lstStyle/>
        <a:p>
          <a:endParaRPr lang="es-ES"/>
        </a:p>
      </dgm:t>
    </dgm:pt>
    <dgm:pt modelId="{D6F67A9A-F0D7-41CA-85CC-8FF6CD8C28FD}" type="sibTrans" cxnId="{B2C159DF-C4A2-4465-944B-BB3374AF63BD}">
      <dgm:prSet/>
      <dgm:spPr/>
      <dgm:t>
        <a:bodyPr/>
        <a:lstStyle/>
        <a:p>
          <a:endParaRPr lang="es-ES"/>
        </a:p>
      </dgm:t>
    </dgm:pt>
    <dgm:pt modelId="{177BB5E5-DDE4-4391-AB33-31FEC3F0C4B3}" type="pres">
      <dgm:prSet presAssocID="{9200BC25-2C2E-4403-B8B7-6FAD9CC71C4F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s-ES"/>
        </a:p>
      </dgm:t>
    </dgm:pt>
    <dgm:pt modelId="{19B4EA7C-ED34-4344-9537-D8E2F40931F1}" type="pres">
      <dgm:prSet presAssocID="{FCAC258A-1732-4CBB-B9C0-800A95578C49}" presName="composite" presStyleCnt="0"/>
      <dgm:spPr/>
    </dgm:pt>
    <dgm:pt modelId="{B9872229-F581-4219-942F-A6B954274E19}" type="pres">
      <dgm:prSet presAssocID="{FCAC258A-1732-4CBB-B9C0-800A95578C49}" presName="LShape" presStyleLbl="alignNode1" presStyleIdx="0" presStyleCnt="7"/>
      <dgm:spPr/>
      <dgm:t>
        <a:bodyPr/>
        <a:lstStyle/>
        <a:p>
          <a:endParaRPr lang="es-ES"/>
        </a:p>
      </dgm:t>
    </dgm:pt>
    <dgm:pt modelId="{64AC340F-4299-4836-AA03-E8CD28FD08CD}" type="pres">
      <dgm:prSet presAssocID="{FCAC258A-1732-4CBB-B9C0-800A95578C49}" presName="ParentText" presStyleLbl="revTx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81D41B2-4AC8-468C-8056-04D7049EF4BC}" type="pres">
      <dgm:prSet presAssocID="{FCAC258A-1732-4CBB-B9C0-800A95578C49}" presName="Triangle" presStyleLbl="alignNode1" presStyleIdx="1" presStyleCnt="7"/>
      <dgm:spPr/>
    </dgm:pt>
    <dgm:pt modelId="{A378F9EE-DABF-4CF0-BE28-90B841B9E52A}" type="pres">
      <dgm:prSet presAssocID="{C90DBB84-BCF6-4F8A-9A37-7E90BAE9B16B}" presName="sibTrans" presStyleCnt="0"/>
      <dgm:spPr/>
    </dgm:pt>
    <dgm:pt modelId="{D56BD19B-6934-48D9-B32C-662F95A56A07}" type="pres">
      <dgm:prSet presAssocID="{C90DBB84-BCF6-4F8A-9A37-7E90BAE9B16B}" presName="space" presStyleCnt="0"/>
      <dgm:spPr/>
    </dgm:pt>
    <dgm:pt modelId="{55410BB8-53E4-4E51-A3A4-2B70E386F90E}" type="pres">
      <dgm:prSet presAssocID="{C3827DEF-6B6C-4A87-A83F-0C89D06C79FF}" presName="composite" presStyleCnt="0"/>
      <dgm:spPr/>
    </dgm:pt>
    <dgm:pt modelId="{FE3C8C32-0B34-4400-8C32-EF978BB4A177}" type="pres">
      <dgm:prSet presAssocID="{C3827DEF-6B6C-4A87-A83F-0C89D06C79FF}" presName="LShape" presStyleLbl="alignNode1" presStyleIdx="2" presStyleCnt="7"/>
      <dgm:spPr/>
    </dgm:pt>
    <dgm:pt modelId="{24A5C41E-34B2-4F66-BB2C-76BD477EE7AE}" type="pres">
      <dgm:prSet presAssocID="{C3827DEF-6B6C-4A87-A83F-0C89D06C79FF}" presName="ParentText" presStyleLbl="revTx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AD7251C-0C8E-49A5-B2D3-66B529F53E33}" type="pres">
      <dgm:prSet presAssocID="{C3827DEF-6B6C-4A87-A83F-0C89D06C79FF}" presName="Triangle" presStyleLbl="alignNode1" presStyleIdx="3" presStyleCnt="7"/>
      <dgm:spPr/>
    </dgm:pt>
    <dgm:pt modelId="{5145B121-237D-438F-8BA1-7AB2EC0E5565}" type="pres">
      <dgm:prSet presAssocID="{9D06EBC7-F011-478A-89CD-28F2BA6CC337}" presName="sibTrans" presStyleCnt="0"/>
      <dgm:spPr/>
    </dgm:pt>
    <dgm:pt modelId="{0793FF14-C838-477E-B9AC-D9C161652303}" type="pres">
      <dgm:prSet presAssocID="{9D06EBC7-F011-478A-89CD-28F2BA6CC337}" presName="space" presStyleCnt="0"/>
      <dgm:spPr/>
    </dgm:pt>
    <dgm:pt modelId="{68E4DB30-9034-4E78-8154-E4A8973BE1BB}" type="pres">
      <dgm:prSet presAssocID="{D440BD66-5A32-402C-BD29-BD216E56073F}" presName="composite" presStyleCnt="0"/>
      <dgm:spPr/>
    </dgm:pt>
    <dgm:pt modelId="{AAC36803-C7CB-4B28-AC6A-4DB00F0518F3}" type="pres">
      <dgm:prSet presAssocID="{D440BD66-5A32-402C-BD29-BD216E56073F}" presName="LShape" presStyleLbl="alignNode1" presStyleIdx="4" presStyleCnt="7"/>
      <dgm:spPr/>
    </dgm:pt>
    <dgm:pt modelId="{649365AE-8AFF-486D-BAAD-AAF0A7307940}" type="pres">
      <dgm:prSet presAssocID="{D440BD66-5A32-402C-BD29-BD216E56073F}" presName="ParentText" presStyleLbl="revTx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B6B22B8-5DCD-4559-91A8-D5BEF9F2582F}" type="pres">
      <dgm:prSet presAssocID="{D440BD66-5A32-402C-BD29-BD216E56073F}" presName="Triangle" presStyleLbl="alignNode1" presStyleIdx="5" presStyleCnt="7"/>
      <dgm:spPr/>
    </dgm:pt>
    <dgm:pt modelId="{18A69B48-38C9-4BCB-B6F5-EAD7F0AF1F5E}" type="pres">
      <dgm:prSet presAssocID="{78B0317A-C64A-45AC-9436-221FF70CCB9B}" presName="sibTrans" presStyleCnt="0"/>
      <dgm:spPr/>
    </dgm:pt>
    <dgm:pt modelId="{A4C98342-8A29-415F-B988-790955E706F4}" type="pres">
      <dgm:prSet presAssocID="{78B0317A-C64A-45AC-9436-221FF70CCB9B}" presName="space" presStyleCnt="0"/>
      <dgm:spPr/>
    </dgm:pt>
    <dgm:pt modelId="{9C65CE23-6D9F-415F-8A15-B05AA622F6EC}" type="pres">
      <dgm:prSet presAssocID="{153168F9-0A7F-4DAD-A412-B31E99DCB092}" presName="composite" presStyleCnt="0"/>
      <dgm:spPr/>
    </dgm:pt>
    <dgm:pt modelId="{EFBAD66E-7AA5-4DAF-97E5-6F8E46B2D552}" type="pres">
      <dgm:prSet presAssocID="{153168F9-0A7F-4DAD-A412-B31E99DCB092}" presName="LShape" presStyleLbl="alignNode1" presStyleIdx="6" presStyleCnt="7"/>
      <dgm:spPr/>
    </dgm:pt>
    <dgm:pt modelId="{6E42B5D7-FEF7-4574-AAB7-3173CB59E05E}" type="pres">
      <dgm:prSet presAssocID="{153168F9-0A7F-4DAD-A412-B31E99DCB092}" presName="ParentText" presStyleLbl="revTx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6286208D-BBFF-48F0-92EB-5ED23C36C136}" srcId="{9200BC25-2C2E-4403-B8B7-6FAD9CC71C4F}" destId="{D440BD66-5A32-402C-BD29-BD216E56073F}" srcOrd="2" destOrd="0" parTransId="{584C2469-510C-4D30-932A-C052E5DE27D9}" sibTransId="{78B0317A-C64A-45AC-9436-221FF70CCB9B}"/>
    <dgm:cxn modelId="{9F1A4ED6-6471-4E15-9EF3-7E04D069B471}" type="presOf" srcId="{9200BC25-2C2E-4403-B8B7-6FAD9CC71C4F}" destId="{177BB5E5-DDE4-4391-AB33-31FEC3F0C4B3}" srcOrd="0" destOrd="0" presId="urn:microsoft.com/office/officeart/2009/3/layout/StepUpProcess"/>
    <dgm:cxn modelId="{7803DD6C-1517-4AD5-A500-84BD56BEAA3F}" type="presOf" srcId="{C3827DEF-6B6C-4A87-A83F-0C89D06C79FF}" destId="{24A5C41E-34B2-4F66-BB2C-76BD477EE7AE}" srcOrd="0" destOrd="0" presId="urn:microsoft.com/office/officeart/2009/3/layout/StepUpProcess"/>
    <dgm:cxn modelId="{5257DE24-043D-4AB9-971E-5C3832C66FA6}" srcId="{9200BC25-2C2E-4403-B8B7-6FAD9CC71C4F}" destId="{C3827DEF-6B6C-4A87-A83F-0C89D06C79FF}" srcOrd="1" destOrd="0" parTransId="{E604A8A0-502A-4CD1-83D8-976BF5C9909D}" sibTransId="{9D06EBC7-F011-478A-89CD-28F2BA6CC337}"/>
    <dgm:cxn modelId="{12CA3BA1-03A9-4FC3-9A5C-65BD38F5BDEA}" type="presOf" srcId="{153168F9-0A7F-4DAD-A412-B31E99DCB092}" destId="{6E42B5D7-FEF7-4574-AAB7-3173CB59E05E}" srcOrd="0" destOrd="0" presId="urn:microsoft.com/office/officeart/2009/3/layout/StepUpProcess"/>
    <dgm:cxn modelId="{B955B493-BE1A-487F-B78E-1C8942ABAC75}" type="presOf" srcId="{D440BD66-5A32-402C-BD29-BD216E56073F}" destId="{649365AE-8AFF-486D-BAAD-AAF0A7307940}" srcOrd="0" destOrd="0" presId="urn:microsoft.com/office/officeart/2009/3/layout/StepUpProcess"/>
    <dgm:cxn modelId="{2A6F66B1-522E-4F2D-AC78-7CDC2D8B0F7B}" type="presOf" srcId="{FCAC258A-1732-4CBB-B9C0-800A95578C49}" destId="{64AC340F-4299-4836-AA03-E8CD28FD08CD}" srcOrd="0" destOrd="0" presId="urn:microsoft.com/office/officeart/2009/3/layout/StepUpProcess"/>
    <dgm:cxn modelId="{B2C159DF-C4A2-4465-944B-BB3374AF63BD}" srcId="{9200BC25-2C2E-4403-B8B7-6FAD9CC71C4F}" destId="{153168F9-0A7F-4DAD-A412-B31E99DCB092}" srcOrd="3" destOrd="0" parTransId="{6BFE32ED-D1B2-4748-85A6-C07E4E2E219D}" sibTransId="{D6F67A9A-F0D7-41CA-85CC-8FF6CD8C28FD}"/>
    <dgm:cxn modelId="{D61D63F4-1843-410E-B1BC-819DD4D25366}" srcId="{9200BC25-2C2E-4403-B8B7-6FAD9CC71C4F}" destId="{FCAC258A-1732-4CBB-B9C0-800A95578C49}" srcOrd="0" destOrd="0" parTransId="{89A855D9-1786-4092-A449-A3393C11296D}" sibTransId="{C90DBB84-BCF6-4F8A-9A37-7E90BAE9B16B}"/>
    <dgm:cxn modelId="{4B6142B7-CDC0-40AD-8A98-88E259F86694}" type="presParOf" srcId="{177BB5E5-DDE4-4391-AB33-31FEC3F0C4B3}" destId="{19B4EA7C-ED34-4344-9537-D8E2F40931F1}" srcOrd="0" destOrd="0" presId="urn:microsoft.com/office/officeart/2009/3/layout/StepUpProcess"/>
    <dgm:cxn modelId="{502ECD8C-41D1-4B9D-9EC6-7C553250B5A5}" type="presParOf" srcId="{19B4EA7C-ED34-4344-9537-D8E2F40931F1}" destId="{B9872229-F581-4219-942F-A6B954274E19}" srcOrd="0" destOrd="0" presId="urn:microsoft.com/office/officeart/2009/3/layout/StepUpProcess"/>
    <dgm:cxn modelId="{40F3C4D6-E620-4B06-A289-269B643CBB25}" type="presParOf" srcId="{19B4EA7C-ED34-4344-9537-D8E2F40931F1}" destId="{64AC340F-4299-4836-AA03-E8CD28FD08CD}" srcOrd="1" destOrd="0" presId="urn:microsoft.com/office/officeart/2009/3/layout/StepUpProcess"/>
    <dgm:cxn modelId="{CD61C41A-82C7-417C-9AB2-4DD2598DDD39}" type="presParOf" srcId="{19B4EA7C-ED34-4344-9537-D8E2F40931F1}" destId="{D81D41B2-4AC8-468C-8056-04D7049EF4BC}" srcOrd="2" destOrd="0" presId="urn:microsoft.com/office/officeart/2009/3/layout/StepUpProcess"/>
    <dgm:cxn modelId="{3C3CDB7B-0759-4822-8AA7-CC678C0BFB62}" type="presParOf" srcId="{177BB5E5-DDE4-4391-AB33-31FEC3F0C4B3}" destId="{A378F9EE-DABF-4CF0-BE28-90B841B9E52A}" srcOrd="1" destOrd="0" presId="urn:microsoft.com/office/officeart/2009/3/layout/StepUpProcess"/>
    <dgm:cxn modelId="{97E24C85-8D25-4C2F-A760-46039645D90A}" type="presParOf" srcId="{A378F9EE-DABF-4CF0-BE28-90B841B9E52A}" destId="{D56BD19B-6934-48D9-B32C-662F95A56A07}" srcOrd="0" destOrd="0" presId="urn:microsoft.com/office/officeart/2009/3/layout/StepUpProcess"/>
    <dgm:cxn modelId="{AA1C75AE-9238-4D1C-97DE-D75EC37FE41C}" type="presParOf" srcId="{177BB5E5-DDE4-4391-AB33-31FEC3F0C4B3}" destId="{55410BB8-53E4-4E51-A3A4-2B70E386F90E}" srcOrd="2" destOrd="0" presId="urn:microsoft.com/office/officeart/2009/3/layout/StepUpProcess"/>
    <dgm:cxn modelId="{35E08B29-69DD-4B4F-B2BA-BC4534C86E49}" type="presParOf" srcId="{55410BB8-53E4-4E51-A3A4-2B70E386F90E}" destId="{FE3C8C32-0B34-4400-8C32-EF978BB4A177}" srcOrd="0" destOrd="0" presId="urn:microsoft.com/office/officeart/2009/3/layout/StepUpProcess"/>
    <dgm:cxn modelId="{8A887524-C5F2-4343-A2AB-32FE1FEFE45C}" type="presParOf" srcId="{55410BB8-53E4-4E51-A3A4-2B70E386F90E}" destId="{24A5C41E-34B2-4F66-BB2C-76BD477EE7AE}" srcOrd="1" destOrd="0" presId="urn:microsoft.com/office/officeart/2009/3/layout/StepUpProcess"/>
    <dgm:cxn modelId="{6FD9AAF8-E6B1-4D75-9C16-4B6AE83793AE}" type="presParOf" srcId="{55410BB8-53E4-4E51-A3A4-2B70E386F90E}" destId="{8AD7251C-0C8E-49A5-B2D3-66B529F53E33}" srcOrd="2" destOrd="0" presId="urn:microsoft.com/office/officeart/2009/3/layout/StepUpProcess"/>
    <dgm:cxn modelId="{BF85A9BD-2170-4DE3-BB11-D5AF1F60A989}" type="presParOf" srcId="{177BB5E5-DDE4-4391-AB33-31FEC3F0C4B3}" destId="{5145B121-237D-438F-8BA1-7AB2EC0E5565}" srcOrd="3" destOrd="0" presId="urn:microsoft.com/office/officeart/2009/3/layout/StepUpProcess"/>
    <dgm:cxn modelId="{10BD2E04-9355-4FBC-A811-38C16D4B8576}" type="presParOf" srcId="{5145B121-237D-438F-8BA1-7AB2EC0E5565}" destId="{0793FF14-C838-477E-B9AC-D9C161652303}" srcOrd="0" destOrd="0" presId="urn:microsoft.com/office/officeart/2009/3/layout/StepUpProcess"/>
    <dgm:cxn modelId="{1EC5C3FD-CB70-4D40-B121-0ACFEC095BD2}" type="presParOf" srcId="{177BB5E5-DDE4-4391-AB33-31FEC3F0C4B3}" destId="{68E4DB30-9034-4E78-8154-E4A8973BE1BB}" srcOrd="4" destOrd="0" presId="urn:microsoft.com/office/officeart/2009/3/layout/StepUpProcess"/>
    <dgm:cxn modelId="{7C522226-E6E5-4A96-945C-E4FCE9AB5563}" type="presParOf" srcId="{68E4DB30-9034-4E78-8154-E4A8973BE1BB}" destId="{AAC36803-C7CB-4B28-AC6A-4DB00F0518F3}" srcOrd="0" destOrd="0" presId="urn:microsoft.com/office/officeart/2009/3/layout/StepUpProcess"/>
    <dgm:cxn modelId="{A1099531-D568-40F0-A2F4-C4797E636C2D}" type="presParOf" srcId="{68E4DB30-9034-4E78-8154-E4A8973BE1BB}" destId="{649365AE-8AFF-486D-BAAD-AAF0A7307940}" srcOrd="1" destOrd="0" presId="urn:microsoft.com/office/officeart/2009/3/layout/StepUpProcess"/>
    <dgm:cxn modelId="{D66A3157-426B-4C3A-AF79-8CA46306A3E0}" type="presParOf" srcId="{68E4DB30-9034-4E78-8154-E4A8973BE1BB}" destId="{5B6B22B8-5DCD-4559-91A8-D5BEF9F2582F}" srcOrd="2" destOrd="0" presId="urn:microsoft.com/office/officeart/2009/3/layout/StepUpProcess"/>
    <dgm:cxn modelId="{9FEFE383-4FE3-4BA9-8D94-2C035F38E694}" type="presParOf" srcId="{177BB5E5-DDE4-4391-AB33-31FEC3F0C4B3}" destId="{18A69B48-38C9-4BCB-B6F5-EAD7F0AF1F5E}" srcOrd="5" destOrd="0" presId="urn:microsoft.com/office/officeart/2009/3/layout/StepUpProcess"/>
    <dgm:cxn modelId="{4251A97E-2637-47CD-8F89-C8E3AD357537}" type="presParOf" srcId="{18A69B48-38C9-4BCB-B6F5-EAD7F0AF1F5E}" destId="{A4C98342-8A29-415F-B988-790955E706F4}" srcOrd="0" destOrd="0" presId="urn:microsoft.com/office/officeart/2009/3/layout/StepUpProcess"/>
    <dgm:cxn modelId="{10D6DC2F-DBB3-4FBD-B3F7-1ABD1A509195}" type="presParOf" srcId="{177BB5E5-DDE4-4391-AB33-31FEC3F0C4B3}" destId="{9C65CE23-6D9F-415F-8A15-B05AA622F6EC}" srcOrd="6" destOrd="0" presId="urn:microsoft.com/office/officeart/2009/3/layout/StepUpProcess"/>
    <dgm:cxn modelId="{4F85A34D-EADE-4316-ABD8-9DBBE4A99375}" type="presParOf" srcId="{9C65CE23-6D9F-415F-8A15-B05AA622F6EC}" destId="{EFBAD66E-7AA5-4DAF-97E5-6F8E46B2D552}" srcOrd="0" destOrd="0" presId="urn:microsoft.com/office/officeart/2009/3/layout/StepUpProcess"/>
    <dgm:cxn modelId="{6752291C-BF78-49F4-AEB1-5206B244C49D}" type="presParOf" srcId="{9C65CE23-6D9F-415F-8A15-B05AA622F6EC}" destId="{6E42B5D7-FEF7-4574-AAB7-3173CB59E05E}" srcOrd="1" destOrd="0" presId="urn:microsoft.com/office/officeart/2009/3/layout/StepUpProcess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89127E0-E7E3-473E-AE17-CC7913413AA8}" type="doc">
      <dgm:prSet loTypeId="urn:microsoft.com/office/officeart/2005/8/layout/radial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FFF5EDA6-7E50-4B1E-B24D-2E22738FA1D8}">
      <dgm:prSet phldrT="[Texto]"/>
      <dgm:spPr>
        <a:solidFill>
          <a:srgbClr val="1CABDE">
            <a:alpha val="50000"/>
          </a:srgbClr>
        </a:solidFill>
      </dgm:spPr>
      <dgm:t>
        <a:bodyPr/>
        <a:lstStyle/>
        <a:p>
          <a:r>
            <a:rPr lang="es-ES" dirty="0" smtClean="0">
              <a:latin typeface="Franklin Gothic Book" panose="020B0503020102020204" pitchFamily="34" charset="0"/>
            </a:rPr>
            <a:t>Fortalecimiento pedagógico </a:t>
          </a:r>
          <a:endParaRPr lang="es-ES" dirty="0">
            <a:latin typeface="Franklin Gothic Book" panose="020B0503020102020204" pitchFamily="34" charset="0"/>
          </a:endParaRPr>
        </a:p>
      </dgm:t>
    </dgm:pt>
    <dgm:pt modelId="{9BAFB2E1-F80A-4712-AC7F-D6CCD49073FE}" type="parTrans" cxnId="{028958C4-CD4B-480E-8B3D-FAB83711354B}">
      <dgm:prSet/>
      <dgm:spPr/>
      <dgm:t>
        <a:bodyPr/>
        <a:lstStyle/>
        <a:p>
          <a:endParaRPr lang="es-ES"/>
        </a:p>
      </dgm:t>
    </dgm:pt>
    <dgm:pt modelId="{192D9E9F-A0EE-44CF-8C7A-B886C7B4DD4C}" type="sibTrans" cxnId="{028958C4-CD4B-480E-8B3D-FAB83711354B}">
      <dgm:prSet/>
      <dgm:spPr/>
      <dgm:t>
        <a:bodyPr/>
        <a:lstStyle/>
        <a:p>
          <a:endParaRPr lang="es-ES"/>
        </a:p>
      </dgm:t>
    </dgm:pt>
    <dgm:pt modelId="{352CC31C-08A2-44D9-AC34-C8FFD466060E}">
      <dgm:prSet phldrT="[Texto]" custT="1"/>
      <dgm:spPr>
        <a:solidFill>
          <a:srgbClr val="1CABDE">
            <a:alpha val="49804"/>
          </a:srgbClr>
        </a:solidFill>
      </dgm:spPr>
      <dgm:t>
        <a:bodyPr/>
        <a:lstStyle/>
        <a:p>
          <a:r>
            <a:rPr lang="es-ES" sz="1400" dirty="0" smtClean="0">
              <a:latin typeface="Franklin Gothic Book" panose="020B0503020102020204" pitchFamily="34" charset="0"/>
            </a:rPr>
            <a:t>Diseño de una estrategia de seguimiento a la permanencia y la deserción escolar</a:t>
          </a:r>
          <a:r>
            <a:rPr lang="es-ES" sz="1200" dirty="0" smtClean="0">
              <a:latin typeface="Franklin Gothic Book" panose="020B0503020102020204" pitchFamily="34" charset="0"/>
            </a:rPr>
            <a:t> </a:t>
          </a:r>
          <a:endParaRPr lang="es-ES" sz="1200" dirty="0">
            <a:latin typeface="Franklin Gothic Book" panose="020B0503020102020204" pitchFamily="34" charset="0"/>
          </a:endParaRPr>
        </a:p>
      </dgm:t>
    </dgm:pt>
    <dgm:pt modelId="{60E61DDD-118B-4CA7-89BA-A370C8766833}" type="parTrans" cxnId="{51C086B3-6CD6-446C-9AED-9707D91597C4}">
      <dgm:prSet/>
      <dgm:spPr/>
      <dgm:t>
        <a:bodyPr/>
        <a:lstStyle/>
        <a:p>
          <a:endParaRPr lang="es-ES"/>
        </a:p>
      </dgm:t>
    </dgm:pt>
    <dgm:pt modelId="{376306D5-9714-4B75-BB50-1F4ADCB8C8C5}" type="sibTrans" cxnId="{51C086B3-6CD6-446C-9AED-9707D91597C4}">
      <dgm:prSet/>
      <dgm:spPr/>
      <dgm:t>
        <a:bodyPr/>
        <a:lstStyle/>
        <a:p>
          <a:endParaRPr lang="es-ES"/>
        </a:p>
      </dgm:t>
    </dgm:pt>
    <dgm:pt modelId="{4573D199-B2F1-458D-A22A-4DC8428963C4}">
      <dgm:prSet phldrT="[Texto]" custT="1"/>
      <dgm:spPr>
        <a:solidFill>
          <a:srgbClr val="1CABDE">
            <a:alpha val="50000"/>
          </a:srgbClr>
        </a:solidFill>
      </dgm:spPr>
      <dgm:t>
        <a:bodyPr/>
        <a:lstStyle/>
        <a:p>
          <a:r>
            <a:rPr lang="es-MX" sz="1400" dirty="0" smtClean="0">
              <a:latin typeface="Franklin Gothic Book" panose="020B0503020102020204" pitchFamily="34" charset="0"/>
            </a:rPr>
            <a:t>Estrategia para la creación de los hábitos de estudio</a:t>
          </a:r>
          <a:endParaRPr lang="es-ES" sz="1200" dirty="0">
            <a:latin typeface="Franklin Gothic Book" panose="020B0503020102020204" pitchFamily="34" charset="0"/>
          </a:endParaRPr>
        </a:p>
      </dgm:t>
    </dgm:pt>
    <dgm:pt modelId="{2B2C6E0A-EAC6-4A9A-AD6C-3BEEAA8E666C}" type="parTrans" cxnId="{A432A1CC-1FAA-4EC4-913B-2EF3EE877BD2}">
      <dgm:prSet/>
      <dgm:spPr/>
      <dgm:t>
        <a:bodyPr/>
        <a:lstStyle/>
        <a:p>
          <a:endParaRPr lang="es-ES"/>
        </a:p>
      </dgm:t>
    </dgm:pt>
    <dgm:pt modelId="{E441150A-9009-4408-BEE2-5061AD12909E}" type="sibTrans" cxnId="{A432A1CC-1FAA-4EC4-913B-2EF3EE877BD2}">
      <dgm:prSet/>
      <dgm:spPr/>
      <dgm:t>
        <a:bodyPr/>
        <a:lstStyle/>
        <a:p>
          <a:endParaRPr lang="es-ES"/>
        </a:p>
      </dgm:t>
    </dgm:pt>
    <dgm:pt modelId="{E755128A-72AD-4501-ACA7-F4EDB281D9E2}">
      <dgm:prSet phldrT="[Texto]" custT="1"/>
      <dgm:spPr>
        <a:solidFill>
          <a:srgbClr val="1CABDE">
            <a:alpha val="50000"/>
          </a:srgbClr>
        </a:solidFill>
      </dgm:spPr>
      <dgm:t>
        <a:bodyPr/>
        <a:lstStyle/>
        <a:p>
          <a:r>
            <a:rPr lang="es-MX" sz="1400" dirty="0" smtClean="0">
              <a:latin typeface="Franklin Gothic Book" panose="020B0503020102020204" pitchFamily="34" charset="0"/>
            </a:rPr>
            <a:t>Fortalecimiento de la competencia lectora/Simulacro pruebas de estado</a:t>
          </a:r>
          <a:r>
            <a:rPr lang="es-MX" sz="1200" dirty="0" smtClean="0">
              <a:latin typeface="Franklin Gothic Book" panose="020B0503020102020204" pitchFamily="34" charset="0"/>
            </a:rPr>
            <a:t>.</a:t>
          </a:r>
          <a:endParaRPr lang="es-ES" sz="1200" dirty="0">
            <a:latin typeface="Franklin Gothic Book" panose="020B0503020102020204" pitchFamily="34" charset="0"/>
          </a:endParaRPr>
        </a:p>
      </dgm:t>
    </dgm:pt>
    <dgm:pt modelId="{69B6359C-112F-4D19-8961-EFC61AC6159D}" type="parTrans" cxnId="{19243F93-85AA-48B9-8943-6D98DA87C11D}">
      <dgm:prSet/>
      <dgm:spPr/>
      <dgm:t>
        <a:bodyPr/>
        <a:lstStyle/>
        <a:p>
          <a:endParaRPr lang="es-ES"/>
        </a:p>
      </dgm:t>
    </dgm:pt>
    <dgm:pt modelId="{C4CF88C1-61C5-4EE6-AEDA-8A824045D82B}" type="sibTrans" cxnId="{19243F93-85AA-48B9-8943-6D98DA87C11D}">
      <dgm:prSet/>
      <dgm:spPr/>
      <dgm:t>
        <a:bodyPr/>
        <a:lstStyle/>
        <a:p>
          <a:endParaRPr lang="es-ES"/>
        </a:p>
      </dgm:t>
    </dgm:pt>
    <dgm:pt modelId="{D713777D-F2D9-4F65-87D7-C73A229E1D1D}">
      <dgm:prSet phldrT="[Texto]" custT="1"/>
      <dgm:spPr>
        <a:solidFill>
          <a:srgbClr val="1CABDE">
            <a:alpha val="50000"/>
          </a:srgbClr>
        </a:solidFill>
      </dgm:spPr>
      <dgm:t>
        <a:bodyPr/>
        <a:lstStyle/>
        <a:p>
          <a:r>
            <a:rPr lang="es-ES" sz="1400" dirty="0" smtClean="0">
              <a:latin typeface="Franklin Gothic Book" panose="020B0503020102020204" pitchFamily="34" charset="0"/>
            </a:rPr>
            <a:t>Especial acompañamiento pedagógico a los ciclos de alfabetización </a:t>
          </a:r>
          <a:endParaRPr lang="es-ES" sz="1400" dirty="0">
            <a:latin typeface="Franklin Gothic Book" panose="020B0503020102020204" pitchFamily="34" charset="0"/>
          </a:endParaRPr>
        </a:p>
      </dgm:t>
    </dgm:pt>
    <dgm:pt modelId="{87D5B9E8-6D04-4835-8AA9-8B8EC839032E}" type="parTrans" cxnId="{59FEA0EB-E6F6-44B1-AAD4-C8D9817FC62C}">
      <dgm:prSet/>
      <dgm:spPr/>
      <dgm:t>
        <a:bodyPr/>
        <a:lstStyle/>
        <a:p>
          <a:endParaRPr lang="es-ES"/>
        </a:p>
      </dgm:t>
    </dgm:pt>
    <dgm:pt modelId="{7736F2F1-E424-4773-9FE8-576F586DD44D}" type="sibTrans" cxnId="{59FEA0EB-E6F6-44B1-AAD4-C8D9817FC62C}">
      <dgm:prSet/>
      <dgm:spPr/>
      <dgm:t>
        <a:bodyPr/>
        <a:lstStyle/>
        <a:p>
          <a:endParaRPr lang="es-ES"/>
        </a:p>
      </dgm:t>
    </dgm:pt>
    <dgm:pt modelId="{40E1BF94-3E2D-4ACB-8868-7CC092106825}" type="pres">
      <dgm:prSet presAssocID="{D89127E0-E7E3-473E-AE17-CC7913413AA8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854D6217-8833-44C6-8A9E-22122F576539}" type="pres">
      <dgm:prSet presAssocID="{D89127E0-E7E3-473E-AE17-CC7913413AA8}" presName="radial" presStyleCnt="0">
        <dgm:presLayoutVars>
          <dgm:animLvl val="ctr"/>
        </dgm:presLayoutVars>
      </dgm:prSet>
      <dgm:spPr/>
    </dgm:pt>
    <dgm:pt modelId="{3DC77477-A37B-45E2-B0EC-F1C06DFF217E}" type="pres">
      <dgm:prSet presAssocID="{FFF5EDA6-7E50-4B1E-B24D-2E22738FA1D8}" presName="centerShape" presStyleLbl="vennNode1" presStyleIdx="0" presStyleCnt="5"/>
      <dgm:spPr/>
      <dgm:t>
        <a:bodyPr/>
        <a:lstStyle/>
        <a:p>
          <a:endParaRPr lang="es-ES"/>
        </a:p>
      </dgm:t>
    </dgm:pt>
    <dgm:pt modelId="{EA68F989-DCA0-4096-A613-B7A526891EA2}" type="pres">
      <dgm:prSet presAssocID="{352CC31C-08A2-44D9-AC34-C8FFD466060E}" presName="node" presStyleLbl="vennNode1" presStyleIdx="1" presStyleCnt="5" custScaleX="149259" custScaleY="141769" custRadScaleRad="9322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29150F5-8D31-423D-BB89-E8667A854E59}" type="pres">
      <dgm:prSet presAssocID="{4573D199-B2F1-458D-A22A-4DC8428963C4}" presName="node" presStyleLbl="vennNode1" presStyleIdx="2" presStyleCnt="5" custScaleX="143220" custScaleY="126267" custRadScaleRad="109038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8CF5DC2-4171-4229-A2B4-7E03DEF4530B}" type="pres">
      <dgm:prSet presAssocID="{D713777D-F2D9-4F65-87D7-C73A229E1D1D}" presName="node" presStyleLbl="vennNode1" presStyleIdx="3" presStyleCnt="5" custScaleX="134740" custScaleY="142558" custRadScaleRad="8644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2F97151-4DA9-4823-9CB4-8097F96CEC95}" type="pres">
      <dgm:prSet presAssocID="{E755128A-72AD-4501-ACA7-F4EDB281D9E2}" presName="node" presStyleLbl="vennNode1" presStyleIdx="4" presStyleCnt="5" custScaleX="136645" custScaleY="141041" custRadScaleRad="10677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028958C4-CD4B-480E-8B3D-FAB83711354B}" srcId="{D89127E0-E7E3-473E-AE17-CC7913413AA8}" destId="{FFF5EDA6-7E50-4B1E-B24D-2E22738FA1D8}" srcOrd="0" destOrd="0" parTransId="{9BAFB2E1-F80A-4712-AC7F-D6CCD49073FE}" sibTransId="{192D9E9F-A0EE-44CF-8C7A-B886C7B4DD4C}"/>
    <dgm:cxn modelId="{11E279F4-D282-49BA-A0B5-54B40A28D4AC}" type="presOf" srcId="{FFF5EDA6-7E50-4B1E-B24D-2E22738FA1D8}" destId="{3DC77477-A37B-45E2-B0EC-F1C06DFF217E}" srcOrd="0" destOrd="0" presId="urn:microsoft.com/office/officeart/2005/8/layout/radial3"/>
    <dgm:cxn modelId="{5E53F934-3C6F-4446-983C-FB7376A7FBB1}" type="presOf" srcId="{352CC31C-08A2-44D9-AC34-C8FFD466060E}" destId="{EA68F989-DCA0-4096-A613-B7A526891EA2}" srcOrd="0" destOrd="0" presId="urn:microsoft.com/office/officeart/2005/8/layout/radial3"/>
    <dgm:cxn modelId="{FBD440F9-61A3-45E2-BF22-3AE4F1C2D6F1}" type="presOf" srcId="{D713777D-F2D9-4F65-87D7-C73A229E1D1D}" destId="{28CF5DC2-4171-4229-A2B4-7E03DEF4530B}" srcOrd="0" destOrd="0" presId="urn:microsoft.com/office/officeart/2005/8/layout/radial3"/>
    <dgm:cxn modelId="{51C086B3-6CD6-446C-9AED-9707D91597C4}" srcId="{FFF5EDA6-7E50-4B1E-B24D-2E22738FA1D8}" destId="{352CC31C-08A2-44D9-AC34-C8FFD466060E}" srcOrd="0" destOrd="0" parTransId="{60E61DDD-118B-4CA7-89BA-A370C8766833}" sibTransId="{376306D5-9714-4B75-BB50-1F4ADCB8C8C5}"/>
    <dgm:cxn modelId="{19243F93-85AA-48B9-8943-6D98DA87C11D}" srcId="{FFF5EDA6-7E50-4B1E-B24D-2E22738FA1D8}" destId="{E755128A-72AD-4501-ACA7-F4EDB281D9E2}" srcOrd="3" destOrd="0" parTransId="{69B6359C-112F-4D19-8961-EFC61AC6159D}" sibTransId="{C4CF88C1-61C5-4EE6-AEDA-8A824045D82B}"/>
    <dgm:cxn modelId="{A432A1CC-1FAA-4EC4-913B-2EF3EE877BD2}" srcId="{FFF5EDA6-7E50-4B1E-B24D-2E22738FA1D8}" destId="{4573D199-B2F1-458D-A22A-4DC8428963C4}" srcOrd="1" destOrd="0" parTransId="{2B2C6E0A-EAC6-4A9A-AD6C-3BEEAA8E666C}" sibTransId="{E441150A-9009-4408-BEE2-5061AD12909E}"/>
    <dgm:cxn modelId="{38D6BD58-DD90-4268-82A8-BA43A605B1BF}" type="presOf" srcId="{4573D199-B2F1-458D-A22A-4DC8428963C4}" destId="{429150F5-8D31-423D-BB89-E8667A854E59}" srcOrd="0" destOrd="0" presId="urn:microsoft.com/office/officeart/2005/8/layout/radial3"/>
    <dgm:cxn modelId="{59FEA0EB-E6F6-44B1-AAD4-C8D9817FC62C}" srcId="{FFF5EDA6-7E50-4B1E-B24D-2E22738FA1D8}" destId="{D713777D-F2D9-4F65-87D7-C73A229E1D1D}" srcOrd="2" destOrd="0" parTransId="{87D5B9E8-6D04-4835-8AA9-8B8EC839032E}" sibTransId="{7736F2F1-E424-4773-9FE8-576F586DD44D}"/>
    <dgm:cxn modelId="{0104B51D-8393-4317-A313-31E10B8B2BB2}" type="presOf" srcId="{D89127E0-E7E3-473E-AE17-CC7913413AA8}" destId="{40E1BF94-3E2D-4ACB-8868-7CC092106825}" srcOrd="0" destOrd="0" presId="urn:microsoft.com/office/officeart/2005/8/layout/radial3"/>
    <dgm:cxn modelId="{1E52E454-BB06-449E-800D-1F1C859B5F98}" type="presOf" srcId="{E755128A-72AD-4501-ACA7-F4EDB281D9E2}" destId="{92F97151-4DA9-4823-9CB4-8097F96CEC95}" srcOrd="0" destOrd="0" presId="urn:microsoft.com/office/officeart/2005/8/layout/radial3"/>
    <dgm:cxn modelId="{A63A9162-18A1-40BC-974A-6EA3E2D69A5F}" type="presParOf" srcId="{40E1BF94-3E2D-4ACB-8868-7CC092106825}" destId="{854D6217-8833-44C6-8A9E-22122F576539}" srcOrd="0" destOrd="0" presId="urn:microsoft.com/office/officeart/2005/8/layout/radial3"/>
    <dgm:cxn modelId="{E1DA56F2-DF34-432E-8D50-AA5D8A2240A4}" type="presParOf" srcId="{854D6217-8833-44C6-8A9E-22122F576539}" destId="{3DC77477-A37B-45E2-B0EC-F1C06DFF217E}" srcOrd="0" destOrd="0" presId="urn:microsoft.com/office/officeart/2005/8/layout/radial3"/>
    <dgm:cxn modelId="{D0F35220-D9F7-4128-BACD-22DDF0FF21A3}" type="presParOf" srcId="{854D6217-8833-44C6-8A9E-22122F576539}" destId="{EA68F989-DCA0-4096-A613-B7A526891EA2}" srcOrd="1" destOrd="0" presId="urn:microsoft.com/office/officeart/2005/8/layout/radial3"/>
    <dgm:cxn modelId="{C15ACC42-2EE8-457E-B49A-0DE5064DD766}" type="presParOf" srcId="{854D6217-8833-44C6-8A9E-22122F576539}" destId="{429150F5-8D31-423D-BB89-E8667A854E59}" srcOrd="2" destOrd="0" presId="urn:microsoft.com/office/officeart/2005/8/layout/radial3"/>
    <dgm:cxn modelId="{D86432D1-AAA7-4A5E-84DB-4D36D0ADB445}" type="presParOf" srcId="{854D6217-8833-44C6-8A9E-22122F576539}" destId="{28CF5DC2-4171-4229-A2B4-7E03DEF4530B}" srcOrd="3" destOrd="0" presId="urn:microsoft.com/office/officeart/2005/8/layout/radial3"/>
    <dgm:cxn modelId="{77B55DE2-E783-4260-9AC6-F3808743401A}" type="presParOf" srcId="{854D6217-8833-44C6-8A9E-22122F576539}" destId="{92F97151-4DA9-4823-9CB4-8097F96CEC95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FA9AF9E-1F8E-4C1D-AF91-7712C4F5D12C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EE3ED9B9-E36F-4F06-BF22-BED258728069}">
      <dgm:prSet phldrT="[Texto]"/>
      <dgm:spPr/>
      <dgm:t>
        <a:bodyPr/>
        <a:lstStyle/>
        <a:p>
          <a:r>
            <a:rPr lang="es-MX" b="1" dirty="0" smtClean="0">
              <a:solidFill>
                <a:schemeClr val="bg1"/>
              </a:solidFill>
            </a:rPr>
            <a:t>Seguimiento </a:t>
          </a:r>
          <a:endParaRPr lang="es-ES" dirty="0">
            <a:solidFill>
              <a:schemeClr val="bg1"/>
            </a:solidFill>
          </a:endParaRPr>
        </a:p>
      </dgm:t>
    </dgm:pt>
    <dgm:pt modelId="{BA5411D4-448D-4B4D-93A9-63D0D2B8AB32}" type="parTrans" cxnId="{F8CDAD3C-07FD-4932-AF65-2C27EC9F97DB}">
      <dgm:prSet/>
      <dgm:spPr/>
      <dgm:t>
        <a:bodyPr/>
        <a:lstStyle/>
        <a:p>
          <a:endParaRPr lang="es-ES"/>
        </a:p>
      </dgm:t>
    </dgm:pt>
    <dgm:pt modelId="{06414CD2-849A-455B-BB74-5AB568916DA9}" type="sibTrans" cxnId="{F8CDAD3C-07FD-4932-AF65-2C27EC9F97DB}">
      <dgm:prSet/>
      <dgm:spPr/>
      <dgm:t>
        <a:bodyPr/>
        <a:lstStyle/>
        <a:p>
          <a:endParaRPr lang="es-ES"/>
        </a:p>
      </dgm:t>
    </dgm:pt>
    <dgm:pt modelId="{FD3B3DD2-D481-4034-B406-846FEAB21BBD}">
      <dgm:prSet phldrT="[Texto]" custT="1"/>
      <dgm:spPr/>
      <dgm:t>
        <a:bodyPr/>
        <a:lstStyle/>
        <a:p>
          <a:r>
            <a:rPr lang="es-ES" sz="1050" dirty="0" smtClean="0"/>
            <a:t>Reuniones de ajuste pedagógico  quincenales con los tutores.</a:t>
          </a:r>
          <a:endParaRPr lang="es-ES" sz="1050" dirty="0"/>
        </a:p>
      </dgm:t>
    </dgm:pt>
    <dgm:pt modelId="{0DBDFCEA-04DF-42EC-A4A0-D4FBF87585B9}" type="parTrans" cxnId="{9B9A59D8-F87F-4151-9C2F-C23B61269D2D}">
      <dgm:prSet/>
      <dgm:spPr/>
      <dgm:t>
        <a:bodyPr/>
        <a:lstStyle/>
        <a:p>
          <a:endParaRPr lang="es-ES"/>
        </a:p>
      </dgm:t>
    </dgm:pt>
    <dgm:pt modelId="{06D2F89F-1990-4AA6-897F-CCFE36C3FDC0}" type="sibTrans" cxnId="{9B9A59D8-F87F-4151-9C2F-C23B61269D2D}">
      <dgm:prSet/>
      <dgm:spPr/>
      <dgm:t>
        <a:bodyPr/>
        <a:lstStyle/>
        <a:p>
          <a:endParaRPr lang="es-ES"/>
        </a:p>
      </dgm:t>
    </dgm:pt>
    <dgm:pt modelId="{959FE54C-B906-4FC8-B14D-FF216F67D212}">
      <dgm:prSet phldrT="[Texto]"/>
      <dgm:spPr/>
      <dgm:t>
        <a:bodyPr/>
        <a:lstStyle/>
        <a:p>
          <a:r>
            <a:rPr lang="es-ES" dirty="0" smtClean="0"/>
            <a:t>Estrategia de seguimiento a la permanencia y evaluación. </a:t>
          </a:r>
          <a:endParaRPr lang="es-ES" dirty="0"/>
        </a:p>
      </dgm:t>
    </dgm:pt>
    <dgm:pt modelId="{849FB46F-2878-4746-BB14-AC81D470948F}" type="parTrans" cxnId="{F5619CC1-DBDD-4D38-9566-16E66CC55D1A}">
      <dgm:prSet/>
      <dgm:spPr/>
      <dgm:t>
        <a:bodyPr/>
        <a:lstStyle/>
        <a:p>
          <a:endParaRPr lang="es-ES"/>
        </a:p>
      </dgm:t>
    </dgm:pt>
    <dgm:pt modelId="{B4AB759D-4916-42BF-8313-C994CAC79EF9}" type="sibTrans" cxnId="{F5619CC1-DBDD-4D38-9566-16E66CC55D1A}">
      <dgm:prSet/>
      <dgm:spPr/>
      <dgm:t>
        <a:bodyPr/>
        <a:lstStyle/>
        <a:p>
          <a:endParaRPr lang="es-ES"/>
        </a:p>
      </dgm:t>
    </dgm:pt>
    <dgm:pt modelId="{6740EE6E-6A4B-42D1-9BAA-7B0F2FBE41A2}">
      <dgm:prSet phldrT="[Texto]" custT="1"/>
      <dgm:spPr/>
      <dgm:t>
        <a:bodyPr/>
        <a:lstStyle/>
        <a:p>
          <a:r>
            <a:rPr lang="es-ES" sz="1050" dirty="0" smtClean="0"/>
            <a:t>Autoevaluación docente.</a:t>
          </a:r>
          <a:endParaRPr lang="es-ES" sz="1050" dirty="0"/>
        </a:p>
      </dgm:t>
    </dgm:pt>
    <dgm:pt modelId="{1431F946-D5C7-4A7A-AF31-974BF74B3E41}" type="parTrans" cxnId="{D9485126-5884-46D5-8711-4969AD73CA87}">
      <dgm:prSet/>
      <dgm:spPr/>
      <dgm:t>
        <a:bodyPr/>
        <a:lstStyle/>
        <a:p>
          <a:endParaRPr lang="es-ES"/>
        </a:p>
      </dgm:t>
    </dgm:pt>
    <dgm:pt modelId="{3F68A05B-8CDA-4CBF-A49B-E8D5628B241A}" type="sibTrans" cxnId="{D9485126-5884-46D5-8711-4969AD73CA87}">
      <dgm:prSet/>
      <dgm:spPr/>
      <dgm:t>
        <a:bodyPr/>
        <a:lstStyle/>
        <a:p>
          <a:endParaRPr lang="es-ES"/>
        </a:p>
      </dgm:t>
    </dgm:pt>
    <dgm:pt modelId="{E6EC9A5E-84AA-46F2-A731-FFC94351A7B5}">
      <dgm:prSet phldrT="[Texto]"/>
      <dgm:spPr/>
      <dgm:t>
        <a:bodyPr/>
        <a:lstStyle/>
        <a:p>
          <a:r>
            <a:rPr lang="es-ES" dirty="0" smtClean="0"/>
            <a:t>Informes mensuales de los tutores.</a:t>
          </a:r>
          <a:endParaRPr lang="es-ES" dirty="0"/>
        </a:p>
      </dgm:t>
    </dgm:pt>
    <dgm:pt modelId="{D54771E3-0A1A-499C-9F1C-D796F387DC76}" type="parTrans" cxnId="{6C5EE8E9-C39D-47BB-8903-51D3829CBA3A}">
      <dgm:prSet/>
      <dgm:spPr/>
      <dgm:t>
        <a:bodyPr/>
        <a:lstStyle/>
        <a:p>
          <a:endParaRPr lang="es-ES"/>
        </a:p>
      </dgm:t>
    </dgm:pt>
    <dgm:pt modelId="{FC185D09-B23A-4B6D-9850-9C830AEAD7C5}" type="sibTrans" cxnId="{6C5EE8E9-C39D-47BB-8903-51D3829CBA3A}">
      <dgm:prSet/>
      <dgm:spPr/>
      <dgm:t>
        <a:bodyPr/>
        <a:lstStyle/>
        <a:p>
          <a:endParaRPr lang="es-ES"/>
        </a:p>
      </dgm:t>
    </dgm:pt>
    <dgm:pt modelId="{BBA765CB-083F-4ED4-ADFF-F209BF002296}">
      <dgm:prSet phldrT="[Texto]" custT="1"/>
      <dgm:spPr/>
      <dgm:t>
        <a:bodyPr/>
        <a:lstStyle/>
        <a:p>
          <a:r>
            <a:rPr lang="es-ES" sz="800" dirty="0" smtClean="0"/>
            <a:t>Reuniones informativas y de retroalimentación con los EE.</a:t>
          </a:r>
          <a:endParaRPr lang="es-ES" sz="800" dirty="0"/>
        </a:p>
      </dgm:t>
    </dgm:pt>
    <dgm:pt modelId="{30CE587E-8BAC-4CDB-AD79-6BA63BFC0A0A}" type="parTrans" cxnId="{DA4043C6-5FBB-4E16-A2E9-5D29E89E4E2E}">
      <dgm:prSet/>
      <dgm:spPr/>
      <dgm:t>
        <a:bodyPr/>
        <a:lstStyle/>
        <a:p>
          <a:endParaRPr lang="es-ES"/>
        </a:p>
      </dgm:t>
    </dgm:pt>
    <dgm:pt modelId="{3D4BED4D-28DB-4152-8B53-7F64C910B75D}" type="sibTrans" cxnId="{DA4043C6-5FBB-4E16-A2E9-5D29E89E4E2E}">
      <dgm:prSet/>
      <dgm:spPr/>
      <dgm:t>
        <a:bodyPr/>
        <a:lstStyle/>
        <a:p>
          <a:endParaRPr lang="es-ES"/>
        </a:p>
      </dgm:t>
    </dgm:pt>
    <dgm:pt modelId="{57C226DE-8FA2-4AA7-B1D6-E40CE0063F07}">
      <dgm:prSet/>
      <dgm:spPr/>
      <dgm:t>
        <a:bodyPr/>
        <a:lstStyle/>
        <a:p>
          <a:r>
            <a:rPr lang="es-ES" dirty="0" smtClean="0"/>
            <a:t>Visitas de seguimiento y monitoreo, y observación de clase.</a:t>
          </a:r>
          <a:endParaRPr lang="es-ES" dirty="0"/>
        </a:p>
      </dgm:t>
    </dgm:pt>
    <dgm:pt modelId="{DA15781E-B5C5-42B6-8FA4-5DCF723782BB}" type="parTrans" cxnId="{E1C7E3F7-CF1B-4C29-94EB-F3726088BDBD}">
      <dgm:prSet/>
      <dgm:spPr/>
      <dgm:t>
        <a:bodyPr/>
        <a:lstStyle/>
        <a:p>
          <a:endParaRPr lang="es-ES"/>
        </a:p>
      </dgm:t>
    </dgm:pt>
    <dgm:pt modelId="{A45FF33F-7724-41FE-8F2F-9626EA8F305B}" type="sibTrans" cxnId="{E1C7E3F7-CF1B-4C29-94EB-F3726088BDBD}">
      <dgm:prSet/>
      <dgm:spPr/>
      <dgm:t>
        <a:bodyPr/>
        <a:lstStyle/>
        <a:p>
          <a:endParaRPr lang="es-ES"/>
        </a:p>
      </dgm:t>
    </dgm:pt>
    <dgm:pt modelId="{52F13ACD-5558-4043-8589-D87E05DAF805}" type="pres">
      <dgm:prSet presAssocID="{9FA9AF9E-1F8E-4C1D-AF91-7712C4F5D12C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75059272-62E9-4472-AF45-913AEDEA53D0}" type="pres">
      <dgm:prSet presAssocID="{EE3ED9B9-E36F-4F06-BF22-BED258728069}" presName="centerShape" presStyleLbl="node0" presStyleIdx="0" presStyleCnt="1"/>
      <dgm:spPr/>
      <dgm:t>
        <a:bodyPr/>
        <a:lstStyle/>
        <a:p>
          <a:endParaRPr lang="es-ES"/>
        </a:p>
      </dgm:t>
    </dgm:pt>
    <dgm:pt modelId="{39E5B669-C944-4907-997D-FF94C49A20F5}" type="pres">
      <dgm:prSet presAssocID="{FD3B3DD2-D481-4034-B406-846FEAB21BBD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C5F41CC-F44D-457E-97AC-CFC5900EBEED}" type="pres">
      <dgm:prSet presAssocID="{FD3B3DD2-D481-4034-B406-846FEAB21BBD}" presName="dummy" presStyleCnt="0"/>
      <dgm:spPr/>
    </dgm:pt>
    <dgm:pt modelId="{F59ABA93-A30F-48F3-9559-80FBE3FFF809}" type="pres">
      <dgm:prSet presAssocID="{06D2F89F-1990-4AA6-897F-CCFE36C3FDC0}" presName="sibTrans" presStyleLbl="sibTrans2D1" presStyleIdx="0" presStyleCnt="6"/>
      <dgm:spPr/>
      <dgm:t>
        <a:bodyPr/>
        <a:lstStyle/>
        <a:p>
          <a:endParaRPr lang="es-ES"/>
        </a:p>
      </dgm:t>
    </dgm:pt>
    <dgm:pt modelId="{4212424C-03AA-42E8-B38A-84D6313738F2}" type="pres">
      <dgm:prSet presAssocID="{E6EC9A5E-84AA-46F2-A731-FFC94351A7B5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9136200-3EAD-4D77-9F96-99C99F573E70}" type="pres">
      <dgm:prSet presAssocID="{E6EC9A5E-84AA-46F2-A731-FFC94351A7B5}" presName="dummy" presStyleCnt="0"/>
      <dgm:spPr/>
    </dgm:pt>
    <dgm:pt modelId="{D9F3957B-51C7-4B2C-9E99-CE8D03D20FB2}" type="pres">
      <dgm:prSet presAssocID="{FC185D09-B23A-4B6D-9850-9C830AEAD7C5}" presName="sibTrans" presStyleLbl="sibTrans2D1" presStyleIdx="1" presStyleCnt="6"/>
      <dgm:spPr/>
      <dgm:t>
        <a:bodyPr/>
        <a:lstStyle/>
        <a:p>
          <a:endParaRPr lang="es-ES"/>
        </a:p>
      </dgm:t>
    </dgm:pt>
    <dgm:pt modelId="{91D79380-9CB0-49F8-B81B-46E7AFFD5984}" type="pres">
      <dgm:prSet presAssocID="{959FE54C-B906-4FC8-B14D-FF216F67D212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B1D9931-F261-4DCA-B4EC-2FC5CB19BD0A}" type="pres">
      <dgm:prSet presAssocID="{959FE54C-B906-4FC8-B14D-FF216F67D212}" presName="dummy" presStyleCnt="0"/>
      <dgm:spPr/>
    </dgm:pt>
    <dgm:pt modelId="{25657209-EE00-494D-BDE4-773AFF349D48}" type="pres">
      <dgm:prSet presAssocID="{B4AB759D-4916-42BF-8313-C994CAC79EF9}" presName="sibTrans" presStyleLbl="sibTrans2D1" presStyleIdx="2" presStyleCnt="6"/>
      <dgm:spPr/>
      <dgm:t>
        <a:bodyPr/>
        <a:lstStyle/>
        <a:p>
          <a:endParaRPr lang="es-ES"/>
        </a:p>
      </dgm:t>
    </dgm:pt>
    <dgm:pt modelId="{7095FE4A-B18B-4863-B9B3-41774ADAC941}" type="pres">
      <dgm:prSet presAssocID="{57C226DE-8FA2-4AA7-B1D6-E40CE0063F07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F1C6E89-C1AB-4CD4-9F8B-C71964E532ED}" type="pres">
      <dgm:prSet presAssocID="{57C226DE-8FA2-4AA7-B1D6-E40CE0063F07}" presName="dummy" presStyleCnt="0"/>
      <dgm:spPr/>
    </dgm:pt>
    <dgm:pt modelId="{08B4AADB-F0B9-4695-A132-C544CE31146F}" type="pres">
      <dgm:prSet presAssocID="{A45FF33F-7724-41FE-8F2F-9626EA8F305B}" presName="sibTrans" presStyleLbl="sibTrans2D1" presStyleIdx="3" presStyleCnt="6"/>
      <dgm:spPr/>
      <dgm:t>
        <a:bodyPr/>
        <a:lstStyle/>
        <a:p>
          <a:endParaRPr lang="es-ES"/>
        </a:p>
      </dgm:t>
    </dgm:pt>
    <dgm:pt modelId="{2E526954-6F2A-428F-8013-47F33701AF55}" type="pres">
      <dgm:prSet presAssocID="{BBA765CB-083F-4ED4-ADFF-F209BF002296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1C8D640-2864-4714-9480-A8FB8EFA28B3}" type="pres">
      <dgm:prSet presAssocID="{BBA765CB-083F-4ED4-ADFF-F209BF002296}" presName="dummy" presStyleCnt="0"/>
      <dgm:spPr/>
    </dgm:pt>
    <dgm:pt modelId="{28E2C53C-4DA3-4E51-8AB8-3A0BB097F2C2}" type="pres">
      <dgm:prSet presAssocID="{3D4BED4D-28DB-4152-8B53-7F64C910B75D}" presName="sibTrans" presStyleLbl="sibTrans2D1" presStyleIdx="4" presStyleCnt="6"/>
      <dgm:spPr/>
      <dgm:t>
        <a:bodyPr/>
        <a:lstStyle/>
        <a:p>
          <a:endParaRPr lang="es-ES"/>
        </a:p>
      </dgm:t>
    </dgm:pt>
    <dgm:pt modelId="{2E48F456-EB39-4C51-AE92-BF500D426E55}" type="pres">
      <dgm:prSet presAssocID="{6740EE6E-6A4B-42D1-9BAA-7B0F2FBE41A2}" presName="node" presStyleLbl="node1" presStyleIdx="5" presStyleCnt="6" custScaleX="109025" custScaleY="10640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3C7061F-BB3E-42CD-A367-C48502778922}" type="pres">
      <dgm:prSet presAssocID="{6740EE6E-6A4B-42D1-9BAA-7B0F2FBE41A2}" presName="dummy" presStyleCnt="0"/>
      <dgm:spPr/>
    </dgm:pt>
    <dgm:pt modelId="{9E186A85-D33B-469B-AD30-623BEEA99FF8}" type="pres">
      <dgm:prSet presAssocID="{3F68A05B-8CDA-4CBF-A49B-E8D5628B241A}" presName="sibTrans" presStyleLbl="sibTrans2D1" presStyleIdx="5" presStyleCnt="6"/>
      <dgm:spPr/>
      <dgm:t>
        <a:bodyPr/>
        <a:lstStyle/>
        <a:p>
          <a:endParaRPr lang="es-ES"/>
        </a:p>
      </dgm:t>
    </dgm:pt>
  </dgm:ptLst>
  <dgm:cxnLst>
    <dgm:cxn modelId="{6C5EE8E9-C39D-47BB-8903-51D3829CBA3A}" srcId="{EE3ED9B9-E36F-4F06-BF22-BED258728069}" destId="{E6EC9A5E-84AA-46F2-A731-FFC94351A7B5}" srcOrd="1" destOrd="0" parTransId="{D54771E3-0A1A-499C-9F1C-D796F387DC76}" sibTransId="{FC185D09-B23A-4B6D-9850-9C830AEAD7C5}"/>
    <dgm:cxn modelId="{4B432749-AB5C-497C-8657-7206AB49AC02}" type="presOf" srcId="{EE3ED9B9-E36F-4F06-BF22-BED258728069}" destId="{75059272-62E9-4472-AF45-913AEDEA53D0}" srcOrd="0" destOrd="0" presId="urn:microsoft.com/office/officeart/2005/8/layout/radial6"/>
    <dgm:cxn modelId="{1828821F-45F6-4CBC-98C5-00F56E5014CA}" type="presOf" srcId="{FC185D09-B23A-4B6D-9850-9C830AEAD7C5}" destId="{D9F3957B-51C7-4B2C-9E99-CE8D03D20FB2}" srcOrd="0" destOrd="0" presId="urn:microsoft.com/office/officeart/2005/8/layout/radial6"/>
    <dgm:cxn modelId="{F8CDAD3C-07FD-4932-AF65-2C27EC9F97DB}" srcId="{9FA9AF9E-1F8E-4C1D-AF91-7712C4F5D12C}" destId="{EE3ED9B9-E36F-4F06-BF22-BED258728069}" srcOrd="0" destOrd="0" parTransId="{BA5411D4-448D-4B4D-93A9-63D0D2B8AB32}" sibTransId="{06414CD2-849A-455B-BB74-5AB568916DA9}"/>
    <dgm:cxn modelId="{E1C7E3F7-CF1B-4C29-94EB-F3726088BDBD}" srcId="{EE3ED9B9-E36F-4F06-BF22-BED258728069}" destId="{57C226DE-8FA2-4AA7-B1D6-E40CE0063F07}" srcOrd="3" destOrd="0" parTransId="{DA15781E-B5C5-42B6-8FA4-5DCF723782BB}" sibTransId="{A45FF33F-7724-41FE-8F2F-9626EA8F305B}"/>
    <dgm:cxn modelId="{9038BC31-B678-4187-BBBF-A5BAEB0F4E72}" type="presOf" srcId="{9FA9AF9E-1F8E-4C1D-AF91-7712C4F5D12C}" destId="{52F13ACD-5558-4043-8589-D87E05DAF805}" srcOrd="0" destOrd="0" presId="urn:microsoft.com/office/officeart/2005/8/layout/radial6"/>
    <dgm:cxn modelId="{D1D18110-DFF7-441A-8821-D49D3B2A5AA6}" type="presOf" srcId="{6740EE6E-6A4B-42D1-9BAA-7B0F2FBE41A2}" destId="{2E48F456-EB39-4C51-AE92-BF500D426E55}" srcOrd="0" destOrd="0" presId="urn:microsoft.com/office/officeart/2005/8/layout/radial6"/>
    <dgm:cxn modelId="{123E7B7C-ECBC-4594-B331-CEA471B98F01}" type="presOf" srcId="{57C226DE-8FA2-4AA7-B1D6-E40CE0063F07}" destId="{7095FE4A-B18B-4863-B9B3-41774ADAC941}" srcOrd="0" destOrd="0" presId="urn:microsoft.com/office/officeart/2005/8/layout/radial6"/>
    <dgm:cxn modelId="{E083E02B-4C15-45F1-AC7D-32152AA3775F}" type="presOf" srcId="{A45FF33F-7724-41FE-8F2F-9626EA8F305B}" destId="{08B4AADB-F0B9-4695-A132-C544CE31146F}" srcOrd="0" destOrd="0" presId="urn:microsoft.com/office/officeart/2005/8/layout/radial6"/>
    <dgm:cxn modelId="{9B9A59D8-F87F-4151-9C2F-C23B61269D2D}" srcId="{EE3ED9B9-E36F-4F06-BF22-BED258728069}" destId="{FD3B3DD2-D481-4034-B406-846FEAB21BBD}" srcOrd="0" destOrd="0" parTransId="{0DBDFCEA-04DF-42EC-A4A0-D4FBF87585B9}" sibTransId="{06D2F89F-1990-4AA6-897F-CCFE36C3FDC0}"/>
    <dgm:cxn modelId="{DA4043C6-5FBB-4E16-A2E9-5D29E89E4E2E}" srcId="{EE3ED9B9-E36F-4F06-BF22-BED258728069}" destId="{BBA765CB-083F-4ED4-ADFF-F209BF002296}" srcOrd="4" destOrd="0" parTransId="{30CE587E-8BAC-4CDB-AD79-6BA63BFC0A0A}" sibTransId="{3D4BED4D-28DB-4152-8B53-7F64C910B75D}"/>
    <dgm:cxn modelId="{ECF233AD-117F-4D3B-8523-794BE48C614D}" type="presOf" srcId="{B4AB759D-4916-42BF-8313-C994CAC79EF9}" destId="{25657209-EE00-494D-BDE4-773AFF349D48}" srcOrd="0" destOrd="0" presId="urn:microsoft.com/office/officeart/2005/8/layout/radial6"/>
    <dgm:cxn modelId="{BFC673E5-1DCA-4850-BAFC-A3097BDC20CC}" type="presOf" srcId="{3D4BED4D-28DB-4152-8B53-7F64C910B75D}" destId="{28E2C53C-4DA3-4E51-8AB8-3A0BB097F2C2}" srcOrd="0" destOrd="0" presId="urn:microsoft.com/office/officeart/2005/8/layout/radial6"/>
    <dgm:cxn modelId="{EE8BA5DF-1E60-4218-A2BD-071F02AA2DCD}" type="presOf" srcId="{959FE54C-B906-4FC8-B14D-FF216F67D212}" destId="{91D79380-9CB0-49F8-B81B-46E7AFFD5984}" srcOrd="0" destOrd="0" presId="urn:microsoft.com/office/officeart/2005/8/layout/radial6"/>
    <dgm:cxn modelId="{D9485126-5884-46D5-8711-4969AD73CA87}" srcId="{EE3ED9B9-E36F-4F06-BF22-BED258728069}" destId="{6740EE6E-6A4B-42D1-9BAA-7B0F2FBE41A2}" srcOrd="5" destOrd="0" parTransId="{1431F946-D5C7-4A7A-AF31-974BF74B3E41}" sibTransId="{3F68A05B-8CDA-4CBF-A49B-E8D5628B241A}"/>
    <dgm:cxn modelId="{F52A7F84-D0E4-47A4-9DC5-257369228D39}" type="presOf" srcId="{FD3B3DD2-D481-4034-B406-846FEAB21BBD}" destId="{39E5B669-C944-4907-997D-FF94C49A20F5}" srcOrd="0" destOrd="0" presId="urn:microsoft.com/office/officeart/2005/8/layout/radial6"/>
    <dgm:cxn modelId="{E18B0EF3-CADB-4A7C-A435-BAD54F0824E3}" type="presOf" srcId="{E6EC9A5E-84AA-46F2-A731-FFC94351A7B5}" destId="{4212424C-03AA-42E8-B38A-84D6313738F2}" srcOrd="0" destOrd="0" presId="urn:microsoft.com/office/officeart/2005/8/layout/radial6"/>
    <dgm:cxn modelId="{F5619CC1-DBDD-4D38-9566-16E66CC55D1A}" srcId="{EE3ED9B9-E36F-4F06-BF22-BED258728069}" destId="{959FE54C-B906-4FC8-B14D-FF216F67D212}" srcOrd="2" destOrd="0" parTransId="{849FB46F-2878-4746-BB14-AC81D470948F}" sibTransId="{B4AB759D-4916-42BF-8313-C994CAC79EF9}"/>
    <dgm:cxn modelId="{F1BE86A8-FF2F-44CB-B889-ECE9A416ED1D}" type="presOf" srcId="{BBA765CB-083F-4ED4-ADFF-F209BF002296}" destId="{2E526954-6F2A-428F-8013-47F33701AF55}" srcOrd="0" destOrd="0" presId="urn:microsoft.com/office/officeart/2005/8/layout/radial6"/>
    <dgm:cxn modelId="{E6012DB8-9DBD-43FB-A552-A0210E844827}" type="presOf" srcId="{06D2F89F-1990-4AA6-897F-CCFE36C3FDC0}" destId="{F59ABA93-A30F-48F3-9559-80FBE3FFF809}" srcOrd="0" destOrd="0" presId="urn:microsoft.com/office/officeart/2005/8/layout/radial6"/>
    <dgm:cxn modelId="{FF48D85F-A26D-4B6E-8CF5-F3926B6F8DF1}" type="presOf" srcId="{3F68A05B-8CDA-4CBF-A49B-E8D5628B241A}" destId="{9E186A85-D33B-469B-AD30-623BEEA99FF8}" srcOrd="0" destOrd="0" presId="urn:microsoft.com/office/officeart/2005/8/layout/radial6"/>
    <dgm:cxn modelId="{A338D082-3162-4DDE-A871-D9ABCFFED554}" type="presParOf" srcId="{52F13ACD-5558-4043-8589-D87E05DAF805}" destId="{75059272-62E9-4472-AF45-913AEDEA53D0}" srcOrd="0" destOrd="0" presId="urn:microsoft.com/office/officeart/2005/8/layout/radial6"/>
    <dgm:cxn modelId="{CCE3EA48-42EA-4010-A6CB-BDC99F52F952}" type="presParOf" srcId="{52F13ACD-5558-4043-8589-D87E05DAF805}" destId="{39E5B669-C944-4907-997D-FF94C49A20F5}" srcOrd="1" destOrd="0" presId="urn:microsoft.com/office/officeart/2005/8/layout/radial6"/>
    <dgm:cxn modelId="{931E6B26-28EB-4FB7-B605-BDA0307A8A2E}" type="presParOf" srcId="{52F13ACD-5558-4043-8589-D87E05DAF805}" destId="{9C5F41CC-F44D-457E-97AC-CFC5900EBEED}" srcOrd="2" destOrd="0" presId="urn:microsoft.com/office/officeart/2005/8/layout/radial6"/>
    <dgm:cxn modelId="{F11D90F7-D653-4769-8E9B-33CF0C81AD0B}" type="presParOf" srcId="{52F13ACD-5558-4043-8589-D87E05DAF805}" destId="{F59ABA93-A30F-48F3-9559-80FBE3FFF809}" srcOrd="3" destOrd="0" presId="urn:microsoft.com/office/officeart/2005/8/layout/radial6"/>
    <dgm:cxn modelId="{9F767B19-9AB2-4219-9756-D62A764CF55C}" type="presParOf" srcId="{52F13ACD-5558-4043-8589-D87E05DAF805}" destId="{4212424C-03AA-42E8-B38A-84D6313738F2}" srcOrd="4" destOrd="0" presId="urn:microsoft.com/office/officeart/2005/8/layout/radial6"/>
    <dgm:cxn modelId="{259C2505-9042-4C15-8CEA-DA8354B3F492}" type="presParOf" srcId="{52F13ACD-5558-4043-8589-D87E05DAF805}" destId="{89136200-3EAD-4D77-9F96-99C99F573E70}" srcOrd="5" destOrd="0" presId="urn:microsoft.com/office/officeart/2005/8/layout/radial6"/>
    <dgm:cxn modelId="{16924E62-BF7A-4DC3-A14F-F08DDC5C566E}" type="presParOf" srcId="{52F13ACD-5558-4043-8589-D87E05DAF805}" destId="{D9F3957B-51C7-4B2C-9E99-CE8D03D20FB2}" srcOrd="6" destOrd="0" presId="urn:microsoft.com/office/officeart/2005/8/layout/radial6"/>
    <dgm:cxn modelId="{4CE4133F-B74B-4FED-A5AD-D2C9BD73851A}" type="presParOf" srcId="{52F13ACD-5558-4043-8589-D87E05DAF805}" destId="{91D79380-9CB0-49F8-B81B-46E7AFFD5984}" srcOrd="7" destOrd="0" presId="urn:microsoft.com/office/officeart/2005/8/layout/radial6"/>
    <dgm:cxn modelId="{DD34BFD5-176D-47F8-AB07-11379E6D2B73}" type="presParOf" srcId="{52F13ACD-5558-4043-8589-D87E05DAF805}" destId="{EB1D9931-F261-4DCA-B4EC-2FC5CB19BD0A}" srcOrd="8" destOrd="0" presId="urn:microsoft.com/office/officeart/2005/8/layout/radial6"/>
    <dgm:cxn modelId="{0D170C71-BF5F-4BAD-B944-223BFB99E4CF}" type="presParOf" srcId="{52F13ACD-5558-4043-8589-D87E05DAF805}" destId="{25657209-EE00-494D-BDE4-773AFF349D48}" srcOrd="9" destOrd="0" presId="urn:microsoft.com/office/officeart/2005/8/layout/radial6"/>
    <dgm:cxn modelId="{3822773D-3613-4788-BA0A-4AE0EDF27CD4}" type="presParOf" srcId="{52F13ACD-5558-4043-8589-D87E05DAF805}" destId="{7095FE4A-B18B-4863-B9B3-41774ADAC941}" srcOrd="10" destOrd="0" presId="urn:microsoft.com/office/officeart/2005/8/layout/radial6"/>
    <dgm:cxn modelId="{D5813CF2-D81C-405A-8571-2C17F936EF33}" type="presParOf" srcId="{52F13ACD-5558-4043-8589-D87E05DAF805}" destId="{4F1C6E89-C1AB-4CD4-9F8B-C71964E532ED}" srcOrd="11" destOrd="0" presId="urn:microsoft.com/office/officeart/2005/8/layout/radial6"/>
    <dgm:cxn modelId="{009D2378-0154-4D5C-938C-9FC36011224D}" type="presParOf" srcId="{52F13ACD-5558-4043-8589-D87E05DAF805}" destId="{08B4AADB-F0B9-4695-A132-C544CE31146F}" srcOrd="12" destOrd="0" presId="urn:microsoft.com/office/officeart/2005/8/layout/radial6"/>
    <dgm:cxn modelId="{57B0DA9D-7963-4F46-B7D4-B265958070ED}" type="presParOf" srcId="{52F13ACD-5558-4043-8589-D87E05DAF805}" destId="{2E526954-6F2A-428F-8013-47F33701AF55}" srcOrd="13" destOrd="0" presId="urn:microsoft.com/office/officeart/2005/8/layout/radial6"/>
    <dgm:cxn modelId="{7245DDE7-0EB1-4C7C-9CDC-A153EE4D9798}" type="presParOf" srcId="{52F13ACD-5558-4043-8589-D87E05DAF805}" destId="{31C8D640-2864-4714-9480-A8FB8EFA28B3}" srcOrd="14" destOrd="0" presId="urn:microsoft.com/office/officeart/2005/8/layout/radial6"/>
    <dgm:cxn modelId="{AECBFDA9-7849-465C-B709-88DA83211507}" type="presParOf" srcId="{52F13ACD-5558-4043-8589-D87E05DAF805}" destId="{28E2C53C-4DA3-4E51-8AB8-3A0BB097F2C2}" srcOrd="15" destOrd="0" presId="urn:microsoft.com/office/officeart/2005/8/layout/radial6"/>
    <dgm:cxn modelId="{156A0472-A4AF-4FA7-A91D-A22AAB5C05FF}" type="presParOf" srcId="{52F13ACD-5558-4043-8589-D87E05DAF805}" destId="{2E48F456-EB39-4C51-AE92-BF500D426E55}" srcOrd="16" destOrd="0" presId="urn:microsoft.com/office/officeart/2005/8/layout/radial6"/>
    <dgm:cxn modelId="{5044F165-B9A5-4A52-A1E8-AC38460D5E62}" type="presParOf" srcId="{52F13ACD-5558-4043-8589-D87E05DAF805}" destId="{C3C7061F-BB3E-42CD-A367-C48502778922}" srcOrd="17" destOrd="0" presId="urn:microsoft.com/office/officeart/2005/8/layout/radial6"/>
    <dgm:cxn modelId="{63B969A3-94AA-4B0C-983F-DB16D0CB4826}" type="presParOf" srcId="{52F13ACD-5558-4043-8589-D87E05DAF805}" destId="{9E186A85-D33B-469B-AD30-623BEEA99FF8}" srcOrd="18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252B7F-E52A-410F-BB9D-CFE529ABC81E}">
      <dsp:nvSpPr>
        <dsp:cNvPr id="0" name=""/>
        <dsp:cNvSpPr/>
      </dsp:nvSpPr>
      <dsp:spPr>
        <a:xfrm>
          <a:off x="38104" y="0"/>
          <a:ext cx="8141940" cy="1200356"/>
        </a:xfrm>
        <a:prstGeom prst="roundRect">
          <a:avLst>
            <a:gd name="adj" fmla="val 10000"/>
          </a:avLst>
        </a:prstGeom>
        <a:solidFill>
          <a:srgbClr val="3494B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b="0" kern="1200" spc="-96" dirty="0" smtClean="0">
              <a:latin typeface="Franklin Gothic Book" panose="020B0503020102020204" pitchFamily="34" charset="0"/>
              <a:cs typeface="Trebuchet MS"/>
            </a:rPr>
            <a:t>El</a:t>
          </a:r>
          <a:r>
            <a:rPr lang="es-MX" sz="1800" b="0" kern="1200" spc="-121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kern="1200" spc="-78" dirty="0" smtClean="0">
              <a:latin typeface="Franklin Gothic Book" panose="020B0503020102020204" pitchFamily="34" charset="0"/>
              <a:cs typeface="Trebuchet MS"/>
            </a:rPr>
            <a:t>rector</a:t>
          </a:r>
          <a:r>
            <a:rPr lang="es-MX" sz="1800" b="0" kern="1200" spc="-121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kern="1200" spc="-18" dirty="0" smtClean="0">
              <a:latin typeface="Franklin Gothic Book" panose="020B0503020102020204" pitchFamily="34" charset="0"/>
              <a:cs typeface="Trebuchet MS"/>
            </a:rPr>
            <a:t>o</a:t>
          </a:r>
          <a:r>
            <a:rPr lang="es-MX" sz="1800" b="0" kern="1200" spc="-108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kern="1200" spc="-78" dirty="0" smtClean="0">
              <a:latin typeface="Franklin Gothic Book" panose="020B0503020102020204" pitchFamily="34" charset="0"/>
              <a:cs typeface="Trebuchet MS"/>
            </a:rPr>
            <a:t>director</a:t>
          </a:r>
          <a:r>
            <a:rPr lang="es-MX" sz="1800" b="0" kern="1200" spc="-133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kern="1200" spc="-78" dirty="0" smtClean="0">
              <a:latin typeface="Franklin Gothic Book" panose="020B0503020102020204" pitchFamily="34" charset="0"/>
              <a:cs typeface="Trebuchet MS"/>
            </a:rPr>
            <a:t>rural</a:t>
          </a:r>
          <a:r>
            <a:rPr lang="es-MX" sz="1800" b="0" kern="1200" spc="-121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kern="1200" spc="-66" dirty="0" smtClean="0">
              <a:latin typeface="Franklin Gothic Book" panose="020B0503020102020204" pitchFamily="34" charset="0"/>
              <a:cs typeface="Trebuchet MS"/>
            </a:rPr>
            <a:t>con</a:t>
          </a:r>
          <a:r>
            <a:rPr lang="es-MX" sz="1800" b="0" kern="1200" spc="-121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kern="1200" spc="-96" dirty="0" smtClean="0">
              <a:latin typeface="Franklin Gothic Book" panose="020B0503020102020204" pitchFamily="34" charset="0"/>
              <a:cs typeface="Trebuchet MS"/>
            </a:rPr>
            <a:t>el</a:t>
          </a:r>
          <a:r>
            <a:rPr lang="es-MX" sz="1800" b="0" kern="1200" spc="-121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kern="1200" spc="-60" dirty="0" smtClean="0">
              <a:latin typeface="Franklin Gothic Book" panose="020B0503020102020204" pitchFamily="34" charset="0"/>
              <a:cs typeface="Trebuchet MS"/>
            </a:rPr>
            <a:t>equipo</a:t>
          </a:r>
          <a:r>
            <a:rPr lang="es-MX" sz="1800" b="0" kern="1200" spc="-115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kern="1200" spc="-72" dirty="0" smtClean="0">
              <a:latin typeface="Franklin Gothic Book" panose="020B0503020102020204" pitchFamily="34" charset="0"/>
              <a:cs typeface="Trebuchet MS"/>
            </a:rPr>
            <a:t>de</a:t>
          </a:r>
          <a:r>
            <a:rPr lang="es-MX" sz="1800" b="0" kern="1200" spc="-102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kern="1200" spc="-60" dirty="0" smtClean="0">
              <a:latin typeface="Franklin Gothic Book" panose="020B0503020102020204" pitchFamily="34" charset="0"/>
              <a:cs typeface="Trebuchet MS"/>
            </a:rPr>
            <a:t>gestión</a:t>
          </a:r>
          <a:r>
            <a:rPr lang="es-MX" sz="1800" b="0" kern="1200" spc="-108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kern="1200" spc="-72" dirty="0" smtClean="0">
              <a:latin typeface="Franklin Gothic Book" panose="020B0503020102020204" pitchFamily="34" charset="0"/>
              <a:cs typeface="Trebuchet MS"/>
            </a:rPr>
            <a:t>escolar</a:t>
          </a:r>
          <a:r>
            <a:rPr lang="es-MX" sz="1800" b="0" kern="1200" spc="-115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kern="1200" spc="-84" dirty="0" smtClean="0">
              <a:latin typeface="Franklin Gothic Book" panose="020B0503020102020204" pitchFamily="34" charset="0"/>
              <a:cs typeface="Trebuchet MS"/>
            </a:rPr>
            <a:t>del</a:t>
          </a:r>
          <a:r>
            <a:rPr lang="es-MX" sz="1800" b="0" kern="1200" spc="-115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kern="1200" spc="-78" dirty="0" smtClean="0">
              <a:latin typeface="Franklin Gothic Book" panose="020B0503020102020204" pitchFamily="34" charset="0"/>
              <a:cs typeface="Trebuchet MS"/>
            </a:rPr>
            <a:t>establecimiento</a:t>
          </a:r>
          <a:r>
            <a:rPr lang="es-MX" sz="1800" b="0" kern="1200" spc="-108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kern="1200" spc="-78" dirty="0" smtClean="0">
              <a:latin typeface="Franklin Gothic Book" panose="020B0503020102020204" pitchFamily="34" charset="0"/>
              <a:cs typeface="Trebuchet MS"/>
            </a:rPr>
            <a:t>educativo  </a:t>
          </a:r>
          <a:r>
            <a:rPr lang="es-MX" sz="1800" b="0" kern="1200" spc="-84" dirty="0" smtClean="0">
              <a:latin typeface="Franklin Gothic Book" panose="020B0503020102020204" pitchFamily="34" charset="0"/>
              <a:cs typeface="Trebuchet MS"/>
            </a:rPr>
            <a:t>formalizan </a:t>
          </a:r>
          <a:r>
            <a:rPr lang="es-MX" sz="1800" b="0" kern="1200" spc="-36" dirty="0" smtClean="0">
              <a:latin typeface="Franklin Gothic Book" panose="020B0503020102020204" pitchFamily="34" charset="0"/>
              <a:cs typeface="Trebuchet MS"/>
            </a:rPr>
            <a:t>su </a:t>
          </a:r>
          <a:r>
            <a:rPr lang="es-MX" sz="1800" b="0" kern="1200" spc="-72" dirty="0" smtClean="0">
              <a:latin typeface="Franklin Gothic Book" panose="020B0503020102020204" pitchFamily="34" charset="0"/>
              <a:cs typeface="Trebuchet MS"/>
            </a:rPr>
            <a:t>intención de </a:t>
          </a:r>
          <a:r>
            <a:rPr lang="es-MX" sz="1800" b="0" kern="1200" spc="-90" dirty="0" smtClean="0">
              <a:latin typeface="Franklin Gothic Book" panose="020B0503020102020204" pitchFamily="34" charset="0"/>
              <a:cs typeface="Trebuchet MS"/>
            </a:rPr>
            <a:t>realizar </a:t>
          </a:r>
          <a:r>
            <a:rPr lang="es-MX" sz="1800" b="0" kern="1200" spc="-96" dirty="0" smtClean="0">
              <a:latin typeface="Franklin Gothic Book" panose="020B0503020102020204" pitchFamily="34" charset="0"/>
              <a:cs typeface="Trebuchet MS"/>
            </a:rPr>
            <a:t>el </a:t>
          </a:r>
          <a:r>
            <a:rPr lang="es-MX" sz="1800" b="0" kern="1200" spc="-60" dirty="0" smtClean="0">
              <a:latin typeface="Franklin Gothic Book" panose="020B0503020102020204" pitchFamily="34" charset="0"/>
              <a:cs typeface="Trebuchet MS"/>
            </a:rPr>
            <a:t>proceso </a:t>
          </a:r>
          <a:r>
            <a:rPr lang="es-MX" sz="1800" b="0" kern="1200" spc="-72" dirty="0" smtClean="0">
              <a:latin typeface="Franklin Gothic Book" panose="020B0503020102020204" pitchFamily="34" charset="0"/>
              <a:cs typeface="Trebuchet MS"/>
            </a:rPr>
            <a:t>de Armonización</a:t>
          </a:r>
          <a:r>
            <a:rPr lang="es-MX" sz="1800" b="0" kern="1200" spc="-78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kern="1200" spc="-84" dirty="0" smtClean="0">
              <a:latin typeface="Franklin Gothic Book" panose="020B0503020102020204" pitchFamily="34" charset="0"/>
              <a:cs typeface="Trebuchet MS"/>
            </a:rPr>
            <a:t>del </a:t>
          </a:r>
          <a:r>
            <a:rPr lang="es-MX" sz="1800" b="0" kern="1200" spc="-78" dirty="0" smtClean="0">
              <a:latin typeface="Franklin Gothic Book" panose="020B0503020102020204" pitchFamily="34" charset="0"/>
              <a:cs typeface="Trebuchet MS"/>
            </a:rPr>
            <a:t>proyecto educativo  institucional.</a:t>
          </a:r>
          <a:endParaRPr lang="es-ES" sz="1800" b="0" kern="1200" dirty="0">
            <a:latin typeface="Franklin Gothic Book" panose="020B0503020102020204" pitchFamily="34" charset="0"/>
          </a:endParaRPr>
        </a:p>
      </dsp:txBody>
      <dsp:txXfrm>
        <a:off x="73261" y="35157"/>
        <a:ext cx="6846662" cy="1130042"/>
      </dsp:txXfrm>
    </dsp:sp>
    <dsp:sp modelId="{F526C263-585A-49EA-AC08-5CB49D389A8E}">
      <dsp:nvSpPr>
        <dsp:cNvPr id="0" name=""/>
        <dsp:cNvSpPr/>
      </dsp:nvSpPr>
      <dsp:spPr>
        <a:xfrm>
          <a:off x="718406" y="1400416"/>
          <a:ext cx="8141940" cy="1200356"/>
        </a:xfrm>
        <a:prstGeom prst="roundRect">
          <a:avLst>
            <a:gd name="adj" fmla="val 10000"/>
          </a:avLst>
        </a:prstGeom>
        <a:solidFill>
          <a:srgbClr val="3494B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b="0" kern="1200" spc="-80" dirty="0" smtClean="0">
              <a:latin typeface="Franklin Gothic Book" panose="020B0503020102020204" pitchFamily="34" charset="0"/>
              <a:cs typeface="Trebuchet MS"/>
            </a:rPr>
            <a:t>El </a:t>
          </a:r>
          <a:r>
            <a:rPr lang="es-MX" sz="1800" b="0" kern="1200" spc="-70" dirty="0" smtClean="0">
              <a:latin typeface="Franklin Gothic Book" panose="020B0503020102020204" pitchFamily="34" charset="0"/>
              <a:cs typeface="Trebuchet MS"/>
            </a:rPr>
            <a:t>rector </a:t>
          </a:r>
          <a:r>
            <a:rPr lang="es-MX" sz="1800" b="0" kern="1200" spc="-15" dirty="0" smtClean="0">
              <a:latin typeface="Franklin Gothic Book" panose="020B0503020102020204" pitchFamily="34" charset="0"/>
              <a:cs typeface="Trebuchet MS"/>
            </a:rPr>
            <a:t>o </a:t>
          </a:r>
          <a:r>
            <a:rPr lang="es-MX" sz="1800" b="0" kern="1200" spc="-65" dirty="0" smtClean="0">
              <a:latin typeface="Franklin Gothic Book" panose="020B0503020102020204" pitchFamily="34" charset="0"/>
              <a:cs typeface="Trebuchet MS"/>
            </a:rPr>
            <a:t>director rural </a:t>
          </a:r>
          <a:r>
            <a:rPr lang="es-MX" sz="1800" b="0" kern="1200" spc="-55" dirty="0" smtClean="0">
              <a:latin typeface="Franklin Gothic Book" panose="020B0503020102020204" pitchFamily="34" charset="0"/>
              <a:cs typeface="Trebuchet MS"/>
            </a:rPr>
            <a:t>con </a:t>
          </a:r>
          <a:r>
            <a:rPr lang="es-MX" sz="1800" b="0" kern="1200" spc="-75" dirty="0" smtClean="0">
              <a:latin typeface="Franklin Gothic Book" panose="020B0503020102020204" pitchFamily="34" charset="0"/>
              <a:cs typeface="Trebuchet MS"/>
            </a:rPr>
            <a:t>el </a:t>
          </a:r>
          <a:r>
            <a:rPr lang="es-MX" sz="1800" b="0" kern="1200" spc="-45" dirty="0" smtClean="0">
              <a:latin typeface="Franklin Gothic Book" panose="020B0503020102020204" pitchFamily="34" charset="0"/>
              <a:cs typeface="Trebuchet MS"/>
            </a:rPr>
            <a:t>equipo </a:t>
          </a:r>
          <a:r>
            <a:rPr lang="es-MX" sz="1800" b="0" kern="1200" spc="-60" dirty="0" smtClean="0">
              <a:latin typeface="Franklin Gothic Book" panose="020B0503020102020204" pitchFamily="34" charset="0"/>
              <a:cs typeface="Trebuchet MS"/>
            </a:rPr>
            <a:t>de </a:t>
          </a:r>
          <a:r>
            <a:rPr lang="es-MX" sz="1800" b="0" kern="1200" spc="-50" dirty="0" smtClean="0">
              <a:latin typeface="Franklin Gothic Book" panose="020B0503020102020204" pitchFamily="34" charset="0"/>
              <a:cs typeface="Trebuchet MS"/>
            </a:rPr>
            <a:t>gestión </a:t>
          </a:r>
          <a:r>
            <a:rPr lang="es-MX" sz="1800" b="0" kern="1200" spc="-60" dirty="0" smtClean="0">
              <a:latin typeface="Franklin Gothic Book" panose="020B0503020102020204" pitchFamily="34" charset="0"/>
              <a:cs typeface="Trebuchet MS"/>
            </a:rPr>
            <a:t>escolar </a:t>
          </a:r>
          <a:r>
            <a:rPr lang="es-MX" sz="1800" b="0" kern="1200" spc="-70" dirty="0" smtClean="0">
              <a:latin typeface="Franklin Gothic Book" panose="020B0503020102020204" pitchFamily="34" charset="0"/>
              <a:cs typeface="Trebuchet MS"/>
            </a:rPr>
            <a:t>del </a:t>
          </a:r>
          <a:r>
            <a:rPr lang="es-MX" sz="1800" b="0" kern="1200" spc="-65" dirty="0" smtClean="0">
              <a:latin typeface="Franklin Gothic Book" panose="020B0503020102020204" pitchFamily="34" charset="0"/>
              <a:cs typeface="Trebuchet MS"/>
            </a:rPr>
            <a:t>establecimiento </a:t>
          </a:r>
          <a:r>
            <a:rPr lang="es-MX" sz="1800" b="0" kern="1200" spc="-60" dirty="0" smtClean="0">
              <a:latin typeface="Franklin Gothic Book" panose="020B0503020102020204" pitchFamily="34" charset="0"/>
              <a:cs typeface="Trebuchet MS"/>
            </a:rPr>
            <a:t>educativo  genera </a:t>
          </a:r>
          <a:r>
            <a:rPr lang="es-MX" sz="1800" b="0" kern="1200" spc="-50" dirty="0" smtClean="0">
              <a:latin typeface="Franklin Gothic Book" panose="020B0503020102020204" pitchFamily="34" charset="0"/>
              <a:cs typeface="Trebuchet MS"/>
            </a:rPr>
            <a:t>espacios </a:t>
          </a:r>
          <a:r>
            <a:rPr lang="es-MX" sz="1800" b="0" kern="1200" spc="-60" dirty="0" smtClean="0">
              <a:latin typeface="Franklin Gothic Book" panose="020B0503020102020204" pitchFamily="34" charset="0"/>
              <a:cs typeface="Trebuchet MS"/>
            </a:rPr>
            <a:t>de sensibilización </a:t>
          </a:r>
          <a:r>
            <a:rPr lang="es-MX" sz="1800" b="0" kern="1200" spc="-55" dirty="0" smtClean="0">
              <a:latin typeface="Franklin Gothic Book" panose="020B0503020102020204" pitchFamily="34" charset="0"/>
              <a:cs typeface="Trebuchet MS"/>
            </a:rPr>
            <a:t>y </a:t>
          </a:r>
          <a:r>
            <a:rPr lang="es-MX" sz="1800" b="0" kern="1200" spc="-60" dirty="0" smtClean="0">
              <a:latin typeface="Franklin Gothic Book" panose="020B0503020102020204" pitchFamily="34" charset="0"/>
              <a:cs typeface="Trebuchet MS"/>
            </a:rPr>
            <a:t>formación del MEF o la modalidad de atención para jóvenes ya adultos</a:t>
          </a:r>
          <a:r>
            <a:rPr lang="es-MX" sz="1800" b="0" kern="1200" spc="-80" dirty="0" smtClean="0">
              <a:latin typeface="Franklin Gothic Book" panose="020B0503020102020204" pitchFamily="34" charset="0"/>
              <a:cs typeface="Trebuchet MS"/>
            </a:rPr>
            <a:t>,</a:t>
          </a:r>
          <a:r>
            <a:rPr lang="es-MX" sz="1800" b="0" kern="1200" spc="-95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kern="1200" spc="-50" dirty="0" smtClean="0">
              <a:latin typeface="Franklin Gothic Book" panose="020B0503020102020204" pitchFamily="34" charset="0"/>
              <a:cs typeface="Trebuchet MS"/>
            </a:rPr>
            <a:t>en</a:t>
          </a:r>
          <a:r>
            <a:rPr lang="es-MX" sz="1800" b="0" kern="1200" spc="-85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kern="1200" spc="-65" dirty="0" smtClean="0">
              <a:latin typeface="Franklin Gothic Book" panose="020B0503020102020204" pitchFamily="34" charset="0"/>
              <a:cs typeface="Trebuchet MS"/>
            </a:rPr>
            <a:t>este</a:t>
          </a:r>
          <a:r>
            <a:rPr lang="es-MX" sz="1800" b="0" kern="1200" spc="-95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kern="1200" spc="-60" dirty="0" smtClean="0">
              <a:latin typeface="Franklin Gothic Book" panose="020B0503020102020204" pitchFamily="34" charset="0"/>
              <a:cs typeface="Trebuchet MS"/>
            </a:rPr>
            <a:t>aspecto</a:t>
          </a:r>
          <a:r>
            <a:rPr lang="es-MX" sz="1800" b="0" kern="1200" spc="-85" dirty="0" smtClean="0">
              <a:latin typeface="Franklin Gothic Book" panose="020B0503020102020204" pitchFamily="34" charset="0"/>
              <a:cs typeface="Trebuchet MS"/>
            </a:rPr>
            <a:t> se </a:t>
          </a:r>
          <a:r>
            <a:rPr lang="es-MX" sz="1800" b="0" kern="1200" spc="-70" dirty="0" smtClean="0">
              <a:latin typeface="Franklin Gothic Book" panose="020B0503020102020204" pitchFamily="34" charset="0"/>
              <a:cs typeface="Trebuchet MS"/>
            </a:rPr>
            <a:t>establece</a:t>
          </a:r>
          <a:r>
            <a:rPr lang="es-MX" sz="1800" b="0" kern="1200" spc="-90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kern="1200" spc="-55" dirty="0" smtClean="0">
              <a:latin typeface="Franklin Gothic Book" panose="020B0503020102020204" pitchFamily="34" charset="0"/>
              <a:cs typeface="Trebuchet MS"/>
            </a:rPr>
            <a:t>condiciones y acuerdos</a:t>
          </a:r>
          <a:r>
            <a:rPr lang="es-MX" sz="1800" b="0" kern="1200" spc="-95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kern="1200" spc="-50" dirty="0" smtClean="0">
              <a:latin typeface="Franklin Gothic Book" panose="020B0503020102020204" pitchFamily="34" charset="0"/>
              <a:cs typeface="Trebuchet MS"/>
            </a:rPr>
            <a:t>que</a:t>
          </a:r>
          <a:r>
            <a:rPr lang="es-MX" sz="1800" b="0" kern="1200" spc="-95" dirty="0" smtClean="0">
              <a:latin typeface="Franklin Gothic Book" panose="020B0503020102020204" pitchFamily="34" charset="0"/>
              <a:cs typeface="Trebuchet MS"/>
            </a:rPr>
            <a:t> inclusión educativa.</a:t>
          </a:r>
          <a:endParaRPr lang="es-ES" sz="1800" b="0" kern="1200" dirty="0">
            <a:latin typeface="Franklin Gothic Book" panose="020B0503020102020204" pitchFamily="34" charset="0"/>
          </a:endParaRPr>
        </a:p>
      </dsp:txBody>
      <dsp:txXfrm>
        <a:off x="753563" y="1435573"/>
        <a:ext cx="6572988" cy="1130042"/>
      </dsp:txXfrm>
    </dsp:sp>
    <dsp:sp modelId="{4A60F970-532F-4B31-AAFF-4E7656F7C073}">
      <dsp:nvSpPr>
        <dsp:cNvPr id="0" name=""/>
        <dsp:cNvSpPr/>
      </dsp:nvSpPr>
      <dsp:spPr>
        <a:xfrm>
          <a:off x="1467874" y="2800832"/>
          <a:ext cx="7870244" cy="1200356"/>
        </a:xfrm>
        <a:prstGeom prst="roundRect">
          <a:avLst>
            <a:gd name="adj" fmla="val 10000"/>
          </a:avLst>
        </a:prstGeom>
        <a:solidFill>
          <a:srgbClr val="3494B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b="0" kern="1200" spc="-96" dirty="0" smtClean="0">
              <a:latin typeface="Franklin Gothic Book" panose="020B0503020102020204" pitchFamily="34" charset="0"/>
              <a:cs typeface="Trebuchet MS"/>
            </a:rPr>
            <a:t>El </a:t>
          </a:r>
          <a:r>
            <a:rPr lang="es-MX" sz="1800" b="0" kern="1200" spc="-78" dirty="0" smtClean="0">
              <a:latin typeface="Franklin Gothic Book" panose="020B0503020102020204" pitchFamily="34" charset="0"/>
              <a:cs typeface="Trebuchet MS"/>
            </a:rPr>
            <a:t>rector </a:t>
          </a:r>
          <a:r>
            <a:rPr lang="es-MX" sz="1800" b="0" kern="1200" spc="-12" dirty="0" smtClean="0">
              <a:latin typeface="Franklin Gothic Book" panose="020B0503020102020204" pitchFamily="34" charset="0"/>
              <a:cs typeface="Trebuchet MS"/>
            </a:rPr>
            <a:t>o </a:t>
          </a:r>
          <a:r>
            <a:rPr lang="es-MX" sz="1800" b="0" kern="1200" spc="-78" dirty="0" smtClean="0">
              <a:latin typeface="Franklin Gothic Book" panose="020B0503020102020204" pitchFamily="34" charset="0"/>
              <a:cs typeface="Trebuchet MS"/>
            </a:rPr>
            <a:t>director rural </a:t>
          </a:r>
          <a:r>
            <a:rPr lang="es-MX" sz="1800" b="0" kern="1200" spc="-60" dirty="0" smtClean="0">
              <a:latin typeface="Franklin Gothic Book" panose="020B0503020102020204" pitchFamily="34" charset="0"/>
              <a:cs typeface="Trebuchet MS"/>
            </a:rPr>
            <a:t>con </a:t>
          </a:r>
          <a:r>
            <a:rPr lang="es-MX" sz="1800" b="0" kern="1200" spc="-90" dirty="0" smtClean="0">
              <a:latin typeface="Franklin Gothic Book" panose="020B0503020102020204" pitchFamily="34" charset="0"/>
              <a:cs typeface="Trebuchet MS"/>
            </a:rPr>
            <a:t>el </a:t>
          </a:r>
          <a:r>
            <a:rPr lang="es-MX" sz="1800" b="0" kern="1200" spc="-60" dirty="0" smtClean="0">
              <a:latin typeface="Franklin Gothic Book" panose="020B0503020102020204" pitchFamily="34" charset="0"/>
              <a:cs typeface="Trebuchet MS"/>
            </a:rPr>
            <a:t>equipo </a:t>
          </a:r>
          <a:r>
            <a:rPr lang="es-MX" sz="1800" b="0" kern="1200" spc="-66" dirty="0" smtClean="0">
              <a:latin typeface="Franklin Gothic Book" panose="020B0503020102020204" pitchFamily="34" charset="0"/>
              <a:cs typeface="Trebuchet MS"/>
            </a:rPr>
            <a:t>de </a:t>
          </a:r>
          <a:r>
            <a:rPr lang="es-MX" sz="1800" b="0" kern="1200" spc="-60" dirty="0" smtClean="0">
              <a:latin typeface="Franklin Gothic Book" panose="020B0503020102020204" pitchFamily="34" charset="0"/>
              <a:cs typeface="Trebuchet MS"/>
            </a:rPr>
            <a:t>gestión </a:t>
          </a:r>
          <a:r>
            <a:rPr lang="es-MX" sz="1800" b="0" kern="1200" spc="-72" dirty="0" smtClean="0">
              <a:latin typeface="Franklin Gothic Book" panose="020B0503020102020204" pitchFamily="34" charset="0"/>
              <a:cs typeface="Trebuchet MS"/>
            </a:rPr>
            <a:t>escolar </a:t>
          </a:r>
          <a:r>
            <a:rPr lang="es-MX" sz="1800" b="0" kern="1200" spc="-84" dirty="0" smtClean="0">
              <a:latin typeface="Franklin Gothic Book" panose="020B0503020102020204" pitchFamily="34" charset="0"/>
              <a:cs typeface="Trebuchet MS"/>
            </a:rPr>
            <a:t>del </a:t>
          </a:r>
          <a:r>
            <a:rPr lang="es-MX" sz="1800" b="0" kern="1200" spc="-78" dirty="0" smtClean="0">
              <a:latin typeface="Franklin Gothic Book" panose="020B0503020102020204" pitchFamily="34" charset="0"/>
              <a:cs typeface="Trebuchet MS"/>
            </a:rPr>
            <a:t>establecimiento educativo  hace</a:t>
          </a:r>
          <a:r>
            <a:rPr lang="es-MX" sz="1800" b="0" kern="1200" spc="-133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kern="1200" spc="-54" dirty="0" smtClean="0">
              <a:latin typeface="Franklin Gothic Book" panose="020B0503020102020204" pitchFamily="34" charset="0"/>
              <a:cs typeface="Trebuchet MS"/>
            </a:rPr>
            <a:t>una</a:t>
          </a:r>
          <a:r>
            <a:rPr lang="es-MX" sz="1800" b="0" kern="1200" spc="-121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kern="1200" spc="-78" dirty="0" smtClean="0">
              <a:latin typeface="Franklin Gothic Book" panose="020B0503020102020204" pitchFamily="34" charset="0"/>
              <a:cs typeface="Trebuchet MS"/>
            </a:rPr>
            <a:t>exploración</a:t>
          </a:r>
          <a:r>
            <a:rPr lang="es-MX" sz="1800" b="0" kern="1200" spc="-137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kern="1200" spc="-66" dirty="0" smtClean="0">
              <a:latin typeface="Franklin Gothic Book" panose="020B0503020102020204" pitchFamily="34" charset="0"/>
              <a:cs typeface="Trebuchet MS"/>
            </a:rPr>
            <a:t>de</a:t>
          </a:r>
          <a:r>
            <a:rPr lang="es-MX" sz="1800" b="0" kern="1200" spc="-121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kern="1200" spc="-72" dirty="0" smtClean="0">
              <a:latin typeface="Franklin Gothic Book" panose="020B0503020102020204" pitchFamily="34" charset="0"/>
              <a:cs typeface="Trebuchet MS"/>
            </a:rPr>
            <a:t>documentos,</a:t>
          </a:r>
          <a:r>
            <a:rPr lang="es-MX" sz="1800" b="0" kern="1200" spc="-151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kern="1200" spc="-54" dirty="0" smtClean="0">
              <a:latin typeface="Franklin Gothic Book" panose="020B0503020102020204" pitchFamily="34" charset="0"/>
              <a:cs typeface="Trebuchet MS"/>
            </a:rPr>
            <a:t>es</a:t>
          </a:r>
          <a:r>
            <a:rPr lang="es-MX" sz="1800" b="0" kern="1200" spc="-121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kern="1200" spc="-84" dirty="0" smtClean="0">
              <a:latin typeface="Franklin Gothic Book" panose="020B0503020102020204" pitchFamily="34" charset="0"/>
              <a:cs typeface="Trebuchet MS"/>
            </a:rPr>
            <a:t>decir,</a:t>
          </a:r>
          <a:r>
            <a:rPr lang="es-MX" sz="1800" b="0" kern="1200" spc="-127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kern="1200" spc="-54" dirty="0" smtClean="0">
              <a:latin typeface="Franklin Gothic Book" panose="020B0503020102020204" pitchFamily="34" charset="0"/>
              <a:cs typeface="Trebuchet MS"/>
            </a:rPr>
            <a:t>se</a:t>
          </a:r>
          <a:r>
            <a:rPr lang="es-MX" sz="1800" b="0" kern="1200" spc="-115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kern="1200" spc="-78" dirty="0" smtClean="0">
              <a:latin typeface="Franklin Gothic Book" panose="020B0503020102020204" pitchFamily="34" charset="0"/>
              <a:cs typeface="Trebuchet MS"/>
            </a:rPr>
            <a:t>hace</a:t>
          </a:r>
          <a:r>
            <a:rPr lang="es-MX" sz="1800" b="0" kern="1200" spc="-127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kern="1200" spc="-90" dirty="0" smtClean="0">
              <a:latin typeface="Franklin Gothic Book" panose="020B0503020102020204" pitchFamily="34" charset="0"/>
              <a:cs typeface="Trebuchet MS"/>
            </a:rPr>
            <a:t>lectura</a:t>
          </a:r>
          <a:r>
            <a:rPr lang="es-MX" sz="1800" b="0" kern="1200" spc="-145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kern="1200" spc="-66" dirty="0" smtClean="0">
              <a:latin typeface="Franklin Gothic Book" panose="020B0503020102020204" pitchFamily="34" charset="0"/>
              <a:cs typeface="Trebuchet MS"/>
            </a:rPr>
            <a:t>y</a:t>
          </a:r>
          <a:r>
            <a:rPr lang="es-MX" sz="1800" b="0" kern="1200" spc="-121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kern="1200" spc="-60" dirty="0" smtClean="0">
              <a:latin typeface="Franklin Gothic Book" panose="020B0503020102020204" pitchFamily="34" charset="0"/>
              <a:cs typeface="Trebuchet MS"/>
            </a:rPr>
            <a:t>revisión</a:t>
          </a:r>
          <a:r>
            <a:rPr lang="es-MX" sz="1800" b="0" kern="1200" spc="-121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kern="1200" spc="-84" dirty="0" smtClean="0">
              <a:latin typeface="Franklin Gothic Book" panose="020B0503020102020204" pitchFamily="34" charset="0"/>
              <a:cs typeface="Trebuchet MS"/>
            </a:rPr>
            <a:t>del</a:t>
          </a:r>
          <a:r>
            <a:rPr lang="es-MX" sz="1800" b="0" kern="1200" spc="-121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kern="1200" spc="-66" dirty="0" smtClean="0">
              <a:latin typeface="Franklin Gothic Book" panose="020B0503020102020204" pitchFamily="34" charset="0"/>
              <a:cs typeface="Trebuchet MS"/>
            </a:rPr>
            <a:t>PEI</a:t>
          </a:r>
          <a:r>
            <a:rPr lang="es-MX" sz="1800" b="0" kern="1200" spc="-127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kern="1200" spc="-84" dirty="0" smtClean="0">
              <a:latin typeface="Franklin Gothic Book" panose="020B0503020102020204" pitchFamily="34" charset="0"/>
              <a:cs typeface="Trebuchet MS"/>
            </a:rPr>
            <a:t>actual y de cada</a:t>
          </a:r>
          <a:r>
            <a:rPr lang="es-MX" sz="1800" b="0" kern="1200" spc="-127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kern="1200" spc="-30" dirty="0" smtClean="0">
              <a:latin typeface="Franklin Gothic Book" panose="020B0503020102020204" pitchFamily="34" charset="0"/>
              <a:cs typeface="Trebuchet MS"/>
            </a:rPr>
            <a:t>uno</a:t>
          </a:r>
          <a:r>
            <a:rPr lang="es-MX" sz="1800" b="0" kern="1200" spc="-121" dirty="0" smtClean="0">
              <a:latin typeface="Franklin Gothic Book" panose="020B0503020102020204" pitchFamily="34" charset="0"/>
              <a:cs typeface="Trebuchet MS"/>
            </a:rPr>
            <a:t> sus </a:t>
          </a:r>
          <a:r>
            <a:rPr lang="es-MX" sz="1800" b="0" kern="1200" spc="-48" dirty="0" smtClean="0">
              <a:latin typeface="Franklin Gothic Book" panose="020B0503020102020204" pitchFamily="34" charset="0"/>
              <a:cs typeface="Trebuchet MS"/>
            </a:rPr>
            <a:t>los</a:t>
          </a:r>
          <a:r>
            <a:rPr lang="es-MX" sz="1800" b="0" kern="1200" spc="-145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kern="1200" spc="-72" dirty="0" smtClean="0">
              <a:latin typeface="Franklin Gothic Book" panose="020B0503020102020204" pitchFamily="34" charset="0"/>
              <a:cs typeface="Trebuchet MS"/>
            </a:rPr>
            <a:t>componentes,</a:t>
          </a:r>
          <a:r>
            <a:rPr lang="es-MX" sz="1800" b="0" kern="1200" spc="-145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kern="1200" spc="-54" dirty="0" smtClean="0">
              <a:latin typeface="Franklin Gothic Book" panose="020B0503020102020204" pitchFamily="34" charset="0"/>
              <a:cs typeface="Trebuchet MS"/>
            </a:rPr>
            <a:t>se</a:t>
          </a:r>
          <a:r>
            <a:rPr lang="es-MX" sz="1800" b="0" kern="1200" spc="-133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kern="1200" spc="-78" dirty="0" smtClean="0">
              <a:latin typeface="Franklin Gothic Book" panose="020B0503020102020204" pitchFamily="34" charset="0"/>
              <a:cs typeface="Trebuchet MS"/>
            </a:rPr>
            <a:t>requiere</a:t>
          </a:r>
          <a:r>
            <a:rPr lang="es-MX" sz="1800" b="0" kern="1200" spc="-127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kern="1200" spc="-60" dirty="0" smtClean="0">
              <a:latin typeface="Franklin Gothic Book" panose="020B0503020102020204" pitchFamily="34" charset="0"/>
              <a:cs typeface="Trebuchet MS"/>
            </a:rPr>
            <a:t>que</a:t>
          </a:r>
          <a:r>
            <a:rPr lang="es-MX" sz="1800" b="0" kern="1200" spc="-127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kern="1200" spc="-54" dirty="0" smtClean="0">
              <a:latin typeface="Franklin Gothic Book" panose="020B0503020102020204" pitchFamily="34" charset="0"/>
              <a:cs typeface="Trebuchet MS"/>
            </a:rPr>
            <a:t>se</a:t>
          </a:r>
          <a:r>
            <a:rPr lang="es-MX" sz="1800" b="0" kern="1200" spc="-121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kern="1200" spc="-78" dirty="0" smtClean="0">
              <a:latin typeface="Franklin Gothic Book" panose="020B0503020102020204" pitchFamily="34" charset="0"/>
              <a:cs typeface="Trebuchet MS"/>
            </a:rPr>
            <a:t>tenga</a:t>
          </a:r>
          <a:r>
            <a:rPr lang="es-MX" sz="1800" b="0" kern="1200" spc="-127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kern="1200" spc="-84" dirty="0" smtClean="0">
              <a:latin typeface="Franklin Gothic Book" panose="020B0503020102020204" pitchFamily="34" charset="0"/>
              <a:cs typeface="Trebuchet MS"/>
            </a:rPr>
            <a:t>claro</a:t>
          </a:r>
          <a:r>
            <a:rPr lang="es-MX" sz="1800" b="0" kern="1200" spc="-137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kern="1200" spc="-48" dirty="0" smtClean="0">
              <a:latin typeface="Franklin Gothic Book" panose="020B0503020102020204" pitchFamily="34" charset="0"/>
              <a:cs typeface="Trebuchet MS"/>
            </a:rPr>
            <a:t>los</a:t>
          </a:r>
          <a:r>
            <a:rPr lang="es-MX" sz="1800" b="0" kern="1200" spc="-127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kern="1200" spc="-66" dirty="0" smtClean="0">
              <a:latin typeface="Franklin Gothic Book" panose="020B0503020102020204" pitchFamily="34" charset="0"/>
              <a:cs typeface="Trebuchet MS"/>
            </a:rPr>
            <a:t>aspectos</a:t>
          </a:r>
          <a:r>
            <a:rPr lang="es-MX" sz="1800" b="0" kern="1200" spc="-157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kern="1200" spc="-60" dirty="0" smtClean="0">
              <a:latin typeface="Franklin Gothic Book" panose="020B0503020102020204" pitchFamily="34" charset="0"/>
              <a:cs typeface="Trebuchet MS"/>
            </a:rPr>
            <a:t>que </a:t>
          </a:r>
          <a:r>
            <a:rPr lang="es-MX" sz="1800" b="0" kern="1200" spc="-54" dirty="0" smtClean="0">
              <a:latin typeface="Franklin Gothic Book" panose="020B0503020102020204" pitchFamily="34" charset="0"/>
              <a:cs typeface="Trebuchet MS"/>
            </a:rPr>
            <a:t>se</a:t>
          </a:r>
          <a:r>
            <a:rPr lang="es-MX" sz="1800" b="0" kern="1200" spc="-145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kern="1200" spc="-66" dirty="0" smtClean="0">
              <a:latin typeface="Franklin Gothic Book" panose="020B0503020102020204" pitchFamily="34" charset="0"/>
              <a:cs typeface="Trebuchet MS"/>
            </a:rPr>
            <a:t>incorporarán</a:t>
          </a:r>
          <a:r>
            <a:rPr lang="es-MX" sz="1800" b="0" kern="1200" spc="-151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kern="1200" spc="-54" dirty="0" smtClean="0">
              <a:latin typeface="Franklin Gothic Book" panose="020B0503020102020204" pitchFamily="34" charset="0"/>
              <a:cs typeface="Trebuchet MS"/>
            </a:rPr>
            <a:t>en</a:t>
          </a:r>
          <a:r>
            <a:rPr lang="es-MX" sz="1800" b="0" kern="1200" spc="-127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kern="1200" spc="-90" dirty="0" smtClean="0">
              <a:latin typeface="Franklin Gothic Book" panose="020B0503020102020204" pitchFamily="34" charset="0"/>
              <a:cs typeface="Trebuchet MS"/>
            </a:rPr>
            <a:t>el</a:t>
          </a:r>
          <a:r>
            <a:rPr lang="es-MX" sz="1800" b="0" kern="1200" spc="-137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kern="1200" spc="-66" dirty="0" smtClean="0">
              <a:latin typeface="Franklin Gothic Book" panose="020B0503020102020204" pitchFamily="34" charset="0"/>
              <a:cs typeface="Trebuchet MS"/>
            </a:rPr>
            <a:t>PEI</a:t>
          </a:r>
          <a:r>
            <a:rPr lang="es-MX" sz="1800" b="0" kern="1200" spc="-127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b="0" kern="1200" spc="-84" dirty="0" smtClean="0">
              <a:latin typeface="Franklin Gothic Book" panose="020B0503020102020204" pitchFamily="34" charset="0"/>
              <a:cs typeface="Trebuchet MS"/>
            </a:rPr>
            <a:t>de la educación para jóvenes y adultos.</a:t>
          </a:r>
          <a:endParaRPr lang="es-ES" sz="1800" b="0" kern="1200" dirty="0">
            <a:latin typeface="Franklin Gothic Book" panose="020B0503020102020204" pitchFamily="34" charset="0"/>
          </a:endParaRPr>
        </a:p>
      </dsp:txBody>
      <dsp:txXfrm>
        <a:off x="1503031" y="2835989"/>
        <a:ext cx="6351301" cy="1130042"/>
      </dsp:txXfrm>
    </dsp:sp>
    <dsp:sp modelId="{F70D7078-CB85-4EBA-8AA3-1025BFFC67C0}">
      <dsp:nvSpPr>
        <dsp:cNvPr id="0" name=""/>
        <dsp:cNvSpPr/>
      </dsp:nvSpPr>
      <dsp:spPr>
        <a:xfrm>
          <a:off x="7361709" y="910270"/>
          <a:ext cx="780231" cy="780231"/>
        </a:xfrm>
        <a:prstGeom prst="downArrow">
          <a:avLst>
            <a:gd name="adj1" fmla="val 55000"/>
            <a:gd name="adj2" fmla="val 45000"/>
          </a:avLst>
        </a:prstGeom>
        <a:solidFill>
          <a:schemeClr val="bg1">
            <a:alpha val="90000"/>
          </a:schemeClr>
        </a:solidFill>
        <a:ln w="12700" cap="flat" cmpd="sng" algn="ctr">
          <a:solidFill>
            <a:srgbClr val="3494BA">
              <a:alpha val="9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3500" kern="1200"/>
        </a:p>
      </dsp:txBody>
      <dsp:txXfrm>
        <a:off x="7537261" y="910270"/>
        <a:ext cx="429127" cy="587124"/>
      </dsp:txXfrm>
    </dsp:sp>
    <dsp:sp modelId="{45C92F6E-97FD-4192-A832-D03E923AD567}">
      <dsp:nvSpPr>
        <dsp:cNvPr id="0" name=""/>
        <dsp:cNvSpPr/>
      </dsp:nvSpPr>
      <dsp:spPr>
        <a:xfrm>
          <a:off x="8080115" y="2302684"/>
          <a:ext cx="780231" cy="780231"/>
        </a:xfrm>
        <a:prstGeom prst="downArrow">
          <a:avLst>
            <a:gd name="adj1" fmla="val 55000"/>
            <a:gd name="adj2" fmla="val 45000"/>
          </a:avLst>
        </a:prstGeom>
        <a:solidFill>
          <a:schemeClr val="bg1">
            <a:alpha val="90000"/>
          </a:schemeClr>
        </a:solidFill>
        <a:ln w="12700" cap="flat" cmpd="sng" algn="ctr">
          <a:solidFill>
            <a:srgbClr val="3494BA">
              <a:alpha val="9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3500" kern="1200" dirty="0"/>
        </a:p>
      </dsp:txBody>
      <dsp:txXfrm>
        <a:off x="8255667" y="2302684"/>
        <a:ext cx="429127" cy="58712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5BB05D-B0DE-4032-8336-FF143FD9C92B}">
      <dsp:nvSpPr>
        <dsp:cNvPr id="0" name=""/>
        <dsp:cNvSpPr/>
      </dsp:nvSpPr>
      <dsp:spPr>
        <a:xfrm>
          <a:off x="0" y="-51098"/>
          <a:ext cx="8150978" cy="1270630"/>
        </a:xfrm>
        <a:prstGeom prst="roundRect">
          <a:avLst>
            <a:gd name="adj" fmla="val 10000"/>
          </a:avLst>
        </a:prstGeom>
        <a:solidFill>
          <a:srgbClr val="3494B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spc="-96" dirty="0" smtClean="0">
              <a:latin typeface="Franklin Gothic Book" panose="020B0503020102020204" pitchFamily="34" charset="0"/>
              <a:cs typeface="Trebuchet MS"/>
            </a:rPr>
            <a:t>El</a:t>
          </a:r>
          <a:r>
            <a:rPr lang="es-MX" sz="1800" kern="1200" spc="-133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kern="1200" spc="-78" dirty="0" smtClean="0">
              <a:latin typeface="Franklin Gothic Book" panose="020B0503020102020204" pitchFamily="34" charset="0"/>
              <a:cs typeface="Trebuchet MS"/>
            </a:rPr>
            <a:t>rector</a:t>
          </a:r>
          <a:r>
            <a:rPr lang="es-MX" sz="1800" kern="1200" spc="-145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kern="1200" spc="-12" dirty="0" smtClean="0">
              <a:latin typeface="Franklin Gothic Book" panose="020B0503020102020204" pitchFamily="34" charset="0"/>
              <a:cs typeface="Trebuchet MS"/>
            </a:rPr>
            <a:t>o</a:t>
          </a:r>
          <a:r>
            <a:rPr lang="es-MX" sz="1800" kern="1200" spc="-121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kern="1200" spc="-78" dirty="0" smtClean="0">
              <a:latin typeface="Franklin Gothic Book" panose="020B0503020102020204" pitchFamily="34" charset="0"/>
              <a:cs typeface="Trebuchet MS"/>
            </a:rPr>
            <a:t>director</a:t>
          </a:r>
          <a:r>
            <a:rPr lang="es-MX" sz="1800" kern="1200" spc="-157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kern="1200" spc="-78" dirty="0" smtClean="0">
              <a:latin typeface="Franklin Gothic Book" panose="020B0503020102020204" pitchFamily="34" charset="0"/>
              <a:cs typeface="Trebuchet MS"/>
            </a:rPr>
            <a:t>rural</a:t>
          </a:r>
          <a:r>
            <a:rPr lang="es-MX" sz="1800" kern="1200" spc="-115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kern="1200" spc="-60" dirty="0" smtClean="0">
              <a:latin typeface="Franklin Gothic Book" panose="020B0503020102020204" pitchFamily="34" charset="0"/>
              <a:cs typeface="Trebuchet MS"/>
            </a:rPr>
            <a:t>con</a:t>
          </a:r>
          <a:r>
            <a:rPr lang="es-MX" sz="1800" kern="1200" spc="-145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kern="1200" spc="-90" dirty="0" smtClean="0">
              <a:latin typeface="Franklin Gothic Book" panose="020B0503020102020204" pitchFamily="34" charset="0"/>
              <a:cs typeface="Trebuchet MS"/>
            </a:rPr>
            <a:t>el</a:t>
          </a:r>
          <a:r>
            <a:rPr lang="es-MX" sz="1800" kern="1200" spc="-115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kern="1200" spc="-60" dirty="0" smtClean="0">
              <a:latin typeface="Franklin Gothic Book" panose="020B0503020102020204" pitchFamily="34" charset="0"/>
              <a:cs typeface="Trebuchet MS"/>
            </a:rPr>
            <a:t>equipo</a:t>
          </a:r>
          <a:r>
            <a:rPr lang="es-MX" sz="1800" kern="1200" spc="-121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kern="1200" spc="-66" dirty="0" smtClean="0">
              <a:latin typeface="Franklin Gothic Book" panose="020B0503020102020204" pitchFamily="34" charset="0"/>
              <a:cs typeface="Trebuchet MS"/>
            </a:rPr>
            <a:t>de</a:t>
          </a:r>
          <a:r>
            <a:rPr lang="es-MX" sz="1800" kern="1200" spc="-133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kern="1200" spc="-60" dirty="0" smtClean="0">
              <a:latin typeface="Franklin Gothic Book" panose="020B0503020102020204" pitchFamily="34" charset="0"/>
              <a:cs typeface="Trebuchet MS"/>
            </a:rPr>
            <a:t>gestión</a:t>
          </a:r>
          <a:r>
            <a:rPr lang="es-MX" sz="1800" kern="1200" spc="-145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kern="1200" spc="-72" dirty="0" smtClean="0">
              <a:latin typeface="Franklin Gothic Book" panose="020B0503020102020204" pitchFamily="34" charset="0"/>
              <a:cs typeface="Trebuchet MS"/>
            </a:rPr>
            <a:t>escolar</a:t>
          </a:r>
          <a:r>
            <a:rPr lang="es-MX" sz="1800" kern="1200" spc="-157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kern="1200" spc="-84" dirty="0" smtClean="0">
              <a:latin typeface="Franklin Gothic Book" panose="020B0503020102020204" pitchFamily="34" charset="0"/>
              <a:cs typeface="Trebuchet MS"/>
            </a:rPr>
            <a:t>del</a:t>
          </a:r>
          <a:r>
            <a:rPr lang="es-MX" sz="1800" kern="1200" spc="-108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kern="1200" spc="-78" dirty="0" smtClean="0">
              <a:latin typeface="Franklin Gothic Book" panose="020B0503020102020204" pitchFamily="34" charset="0"/>
              <a:cs typeface="Trebuchet MS"/>
            </a:rPr>
            <a:t>establecimiento</a:t>
          </a:r>
          <a:r>
            <a:rPr lang="es-MX" sz="1800" kern="1200" spc="-163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kern="1200" spc="-78" dirty="0" smtClean="0">
              <a:latin typeface="Franklin Gothic Book" panose="020B0503020102020204" pitchFamily="34" charset="0"/>
              <a:cs typeface="Trebuchet MS"/>
            </a:rPr>
            <a:t>educativo  hace </a:t>
          </a:r>
          <a:r>
            <a:rPr lang="es-MX" sz="1800" kern="1200" spc="-54" dirty="0" smtClean="0">
              <a:latin typeface="Franklin Gothic Book" panose="020B0503020102020204" pitchFamily="34" charset="0"/>
              <a:cs typeface="Trebuchet MS"/>
            </a:rPr>
            <a:t>una </a:t>
          </a:r>
          <a:r>
            <a:rPr lang="es-MX" sz="1800" kern="1200" spc="-72" dirty="0" smtClean="0">
              <a:latin typeface="Franklin Gothic Book" panose="020B0503020102020204" pitchFamily="34" charset="0"/>
              <a:cs typeface="Trebuchet MS"/>
            </a:rPr>
            <a:t>fundamentación </a:t>
          </a:r>
          <a:r>
            <a:rPr lang="es-MX" sz="1800" kern="1200" spc="-84" dirty="0" smtClean="0">
              <a:latin typeface="Franklin Gothic Book" panose="020B0503020102020204" pitchFamily="34" charset="0"/>
              <a:cs typeface="Trebuchet MS"/>
            </a:rPr>
            <a:t>conceptual, </a:t>
          </a:r>
          <a:r>
            <a:rPr lang="es-MX" sz="1800" kern="1200" spc="-90" dirty="0" smtClean="0">
              <a:latin typeface="Franklin Gothic Book" panose="020B0503020102020204" pitchFamily="34" charset="0"/>
              <a:cs typeface="Trebuchet MS"/>
            </a:rPr>
            <a:t>la </a:t>
          </a:r>
          <a:r>
            <a:rPr lang="es-MX" sz="1800" kern="1200" spc="-84" dirty="0" smtClean="0">
              <a:latin typeface="Franklin Gothic Book" panose="020B0503020102020204" pitchFamily="34" charset="0"/>
              <a:cs typeface="Trebuchet MS"/>
            </a:rPr>
            <a:t>cual </a:t>
          </a:r>
          <a:r>
            <a:rPr lang="es-MX" sz="1800" kern="1200" spc="-66" dirty="0" smtClean="0">
              <a:latin typeface="Franklin Gothic Book" panose="020B0503020102020204" pitchFamily="34" charset="0"/>
              <a:cs typeface="Trebuchet MS"/>
            </a:rPr>
            <a:t>consiste </a:t>
          </a:r>
          <a:r>
            <a:rPr lang="es-MX" sz="1800" kern="1200" spc="-54" dirty="0" smtClean="0">
              <a:latin typeface="Franklin Gothic Book" panose="020B0503020102020204" pitchFamily="34" charset="0"/>
              <a:cs typeface="Trebuchet MS"/>
            </a:rPr>
            <a:t>en </a:t>
          </a:r>
          <a:r>
            <a:rPr lang="es-MX" sz="1800" kern="1200" spc="-78" dirty="0" smtClean="0">
              <a:latin typeface="Franklin Gothic Book" panose="020B0503020102020204" pitchFamily="34" charset="0"/>
              <a:cs typeface="Trebuchet MS"/>
            </a:rPr>
            <a:t>hacer </a:t>
          </a:r>
          <a:r>
            <a:rPr lang="es-MX" sz="1800" kern="1200" spc="-54" dirty="0" smtClean="0">
              <a:latin typeface="Franklin Gothic Book" panose="020B0503020102020204" pitchFamily="34" charset="0"/>
              <a:cs typeface="Trebuchet MS"/>
            </a:rPr>
            <a:t>estudios </a:t>
          </a:r>
          <a:r>
            <a:rPr lang="es-MX" sz="1800" kern="1200" spc="-84" dirty="0" smtClean="0">
              <a:latin typeface="Franklin Gothic Book" panose="020B0503020102020204" pitchFamily="34" charset="0"/>
              <a:cs typeface="Trebuchet MS"/>
            </a:rPr>
            <a:t>del </a:t>
          </a:r>
          <a:r>
            <a:rPr lang="es-MX" sz="1800" kern="1200" spc="-72" dirty="0" smtClean="0">
              <a:latin typeface="Franklin Gothic Book" panose="020B0503020102020204" pitchFamily="34" charset="0"/>
              <a:cs typeface="Trebuchet MS"/>
            </a:rPr>
            <a:t>horizonte  institucional </a:t>
          </a:r>
          <a:r>
            <a:rPr lang="es-MX" sz="1800" kern="1200" spc="-84" dirty="0" smtClean="0">
              <a:latin typeface="Franklin Gothic Book" panose="020B0503020102020204" pitchFamily="34" charset="0"/>
              <a:cs typeface="Trebuchet MS"/>
            </a:rPr>
            <a:t>del </a:t>
          </a:r>
          <a:r>
            <a:rPr lang="es-MX" sz="1800" kern="1200" spc="-102" dirty="0" smtClean="0">
              <a:latin typeface="Franklin Gothic Book" panose="020B0503020102020204" pitchFamily="34" charset="0"/>
              <a:cs typeface="Trebuchet MS"/>
            </a:rPr>
            <a:t>PEI, </a:t>
          </a:r>
          <a:r>
            <a:rPr lang="es-MX" sz="1800" kern="1200" spc="-78" dirty="0" smtClean="0">
              <a:latin typeface="Franklin Gothic Book" panose="020B0503020102020204" pitchFamily="34" charset="0"/>
              <a:cs typeface="Trebuchet MS"/>
            </a:rPr>
            <a:t>para este </a:t>
          </a:r>
          <a:r>
            <a:rPr lang="es-MX" sz="1800" kern="1200" spc="-60" dirty="0" smtClean="0">
              <a:latin typeface="Franklin Gothic Book" panose="020B0503020102020204" pitchFamily="34" charset="0"/>
              <a:cs typeface="Trebuchet MS"/>
            </a:rPr>
            <a:t>caso </a:t>
          </a:r>
          <a:r>
            <a:rPr lang="es-MX" sz="1800" kern="1200" spc="-48" dirty="0" smtClean="0">
              <a:latin typeface="Franklin Gothic Book" panose="020B0503020102020204" pitchFamily="34" charset="0"/>
              <a:cs typeface="Trebuchet MS"/>
            </a:rPr>
            <a:t>es </a:t>
          </a:r>
          <a:r>
            <a:rPr lang="es-MX" sz="1800" kern="1200" spc="-72" dirty="0" smtClean="0">
              <a:latin typeface="Franklin Gothic Book" panose="020B0503020102020204" pitchFamily="34" charset="0"/>
              <a:cs typeface="Trebuchet MS"/>
            </a:rPr>
            <a:t>importante </a:t>
          </a:r>
          <a:r>
            <a:rPr lang="es-MX" sz="1800" kern="1200" spc="-84" dirty="0" smtClean="0">
              <a:latin typeface="Franklin Gothic Book" panose="020B0503020102020204" pitchFamily="34" charset="0"/>
              <a:cs typeface="Trebuchet MS"/>
            </a:rPr>
            <a:t>analizar </a:t>
          </a:r>
          <a:r>
            <a:rPr lang="es-MX" sz="1800" kern="1200" spc="-90" dirty="0" smtClean="0">
              <a:latin typeface="Franklin Gothic Book" panose="020B0503020102020204" pitchFamily="34" charset="0"/>
              <a:cs typeface="Trebuchet MS"/>
            </a:rPr>
            <a:t>la </a:t>
          </a:r>
          <a:r>
            <a:rPr lang="es-MX" sz="1800" kern="1200" spc="-72" dirty="0" smtClean="0">
              <a:latin typeface="Franklin Gothic Book" panose="020B0503020102020204" pitchFamily="34" charset="0"/>
              <a:cs typeface="Trebuchet MS"/>
            </a:rPr>
            <a:t>misión, </a:t>
          </a:r>
          <a:r>
            <a:rPr lang="es-MX" sz="1800" kern="1200" spc="-90" dirty="0" smtClean="0">
              <a:latin typeface="Franklin Gothic Book" panose="020B0503020102020204" pitchFamily="34" charset="0"/>
              <a:cs typeface="Trebuchet MS"/>
            </a:rPr>
            <a:t>la </a:t>
          </a:r>
          <a:r>
            <a:rPr lang="es-MX" sz="1800" kern="1200" spc="-72" dirty="0" smtClean="0">
              <a:latin typeface="Franklin Gothic Book" panose="020B0503020102020204" pitchFamily="34" charset="0"/>
              <a:cs typeface="Trebuchet MS"/>
            </a:rPr>
            <a:t>visión, </a:t>
          </a:r>
          <a:r>
            <a:rPr lang="es-MX" sz="1800" kern="1200" spc="-48" dirty="0" smtClean="0">
              <a:latin typeface="Franklin Gothic Book" panose="020B0503020102020204" pitchFamily="34" charset="0"/>
              <a:cs typeface="Trebuchet MS"/>
            </a:rPr>
            <a:t>los  </a:t>
          </a:r>
          <a:r>
            <a:rPr lang="es-MX" sz="1800" kern="1200" spc="-66" dirty="0" smtClean="0">
              <a:latin typeface="Franklin Gothic Book" panose="020B0503020102020204" pitchFamily="34" charset="0"/>
              <a:cs typeface="Trebuchet MS"/>
            </a:rPr>
            <a:t>principios</a:t>
          </a:r>
          <a:r>
            <a:rPr lang="es-MX" sz="1800" kern="1200" spc="-137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kern="1200" spc="-66" dirty="0" smtClean="0">
              <a:latin typeface="Franklin Gothic Book" panose="020B0503020102020204" pitchFamily="34" charset="0"/>
              <a:cs typeface="Trebuchet MS"/>
            </a:rPr>
            <a:t>y</a:t>
          </a:r>
          <a:r>
            <a:rPr lang="es-MX" sz="1800" kern="1200" spc="-102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kern="1200" spc="-78" dirty="0" smtClean="0">
              <a:latin typeface="Franklin Gothic Book" panose="020B0503020102020204" pitchFamily="34" charset="0"/>
              <a:cs typeface="Trebuchet MS"/>
            </a:rPr>
            <a:t>objetivos</a:t>
          </a:r>
          <a:r>
            <a:rPr lang="es-MX" sz="1800" kern="1200" spc="-151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kern="1200" spc="-78" dirty="0" smtClean="0">
              <a:latin typeface="Franklin Gothic Book" panose="020B0503020102020204" pitchFamily="34" charset="0"/>
              <a:cs typeface="Trebuchet MS"/>
            </a:rPr>
            <a:t>institucionales.</a:t>
          </a:r>
          <a:endParaRPr lang="es-ES" sz="1800" kern="1200" dirty="0">
            <a:latin typeface="Franklin Gothic Book" panose="020B0503020102020204" pitchFamily="34" charset="0"/>
          </a:endParaRPr>
        </a:p>
      </dsp:txBody>
      <dsp:txXfrm>
        <a:off x="37215" y="-13883"/>
        <a:ext cx="6779870" cy="1196200"/>
      </dsp:txXfrm>
    </dsp:sp>
    <dsp:sp modelId="{92E240A2-67B8-4124-83BD-0ADF9480F151}">
      <dsp:nvSpPr>
        <dsp:cNvPr id="0" name=""/>
        <dsp:cNvSpPr/>
      </dsp:nvSpPr>
      <dsp:spPr>
        <a:xfrm>
          <a:off x="719204" y="1431303"/>
          <a:ext cx="8150978" cy="1270630"/>
        </a:xfrm>
        <a:prstGeom prst="roundRect">
          <a:avLst>
            <a:gd name="adj" fmla="val 10000"/>
          </a:avLst>
        </a:prstGeom>
        <a:solidFill>
          <a:srgbClr val="3494B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spc="-96" dirty="0" smtClean="0">
              <a:latin typeface="Franklin Gothic Book" panose="020B0503020102020204" pitchFamily="34" charset="0"/>
              <a:cs typeface="Trebuchet MS"/>
            </a:rPr>
            <a:t>El</a:t>
          </a:r>
          <a:r>
            <a:rPr lang="es-MX" sz="1800" kern="1200" spc="-133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kern="1200" spc="-78" dirty="0" smtClean="0">
              <a:latin typeface="Franklin Gothic Book" panose="020B0503020102020204" pitchFamily="34" charset="0"/>
              <a:cs typeface="Trebuchet MS"/>
            </a:rPr>
            <a:t>rector</a:t>
          </a:r>
          <a:r>
            <a:rPr lang="es-MX" sz="1800" kern="1200" spc="-145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kern="1200" spc="-12" dirty="0" smtClean="0">
              <a:latin typeface="Franklin Gothic Book" panose="020B0503020102020204" pitchFamily="34" charset="0"/>
              <a:cs typeface="Trebuchet MS"/>
            </a:rPr>
            <a:t>o</a:t>
          </a:r>
          <a:r>
            <a:rPr lang="es-MX" sz="1800" kern="1200" spc="-121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kern="1200" spc="-78" dirty="0" smtClean="0">
              <a:latin typeface="Franklin Gothic Book" panose="020B0503020102020204" pitchFamily="34" charset="0"/>
              <a:cs typeface="Trebuchet MS"/>
            </a:rPr>
            <a:t>director</a:t>
          </a:r>
          <a:r>
            <a:rPr lang="es-MX" sz="1800" kern="1200" spc="-157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kern="1200" spc="-78" dirty="0" smtClean="0">
              <a:latin typeface="Franklin Gothic Book" panose="020B0503020102020204" pitchFamily="34" charset="0"/>
              <a:cs typeface="Trebuchet MS"/>
            </a:rPr>
            <a:t>rural</a:t>
          </a:r>
          <a:r>
            <a:rPr lang="es-MX" sz="1800" kern="1200" spc="-115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kern="1200" spc="-60" dirty="0" smtClean="0">
              <a:latin typeface="Franklin Gothic Book" panose="020B0503020102020204" pitchFamily="34" charset="0"/>
              <a:cs typeface="Trebuchet MS"/>
            </a:rPr>
            <a:t>con</a:t>
          </a:r>
          <a:r>
            <a:rPr lang="es-MX" sz="1800" kern="1200" spc="-145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kern="1200" spc="-90" dirty="0" smtClean="0">
              <a:latin typeface="Franklin Gothic Book" panose="020B0503020102020204" pitchFamily="34" charset="0"/>
              <a:cs typeface="Trebuchet MS"/>
            </a:rPr>
            <a:t>el</a:t>
          </a:r>
          <a:r>
            <a:rPr lang="es-MX" sz="1800" kern="1200" spc="-115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kern="1200" spc="-60" dirty="0" smtClean="0">
              <a:latin typeface="Franklin Gothic Book" panose="020B0503020102020204" pitchFamily="34" charset="0"/>
              <a:cs typeface="Trebuchet MS"/>
            </a:rPr>
            <a:t>equipo</a:t>
          </a:r>
          <a:r>
            <a:rPr lang="es-MX" sz="1800" kern="1200" spc="-121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kern="1200" spc="-66" dirty="0" smtClean="0">
              <a:latin typeface="Franklin Gothic Book" panose="020B0503020102020204" pitchFamily="34" charset="0"/>
              <a:cs typeface="Trebuchet MS"/>
            </a:rPr>
            <a:t>de</a:t>
          </a:r>
          <a:r>
            <a:rPr lang="es-MX" sz="1800" kern="1200" spc="-133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kern="1200" spc="-60" dirty="0" smtClean="0">
              <a:latin typeface="Franklin Gothic Book" panose="020B0503020102020204" pitchFamily="34" charset="0"/>
              <a:cs typeface="Trebuchet MS"/>
            </a:rPr>
            <a:t>gestión</a:t>
          </a:r>
          <a:r>
            <a:rPr lang="es-MX" sz="1800" kern="1200" spc="-145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kern="1200" spc="-72" dirty="0" smtClean="0">
              <a:latin typeface="Franklin Gothic Book" panose="020B0503020102020204" pitchFamily="34" charset="0"/>
              <a:cs typeface="Trebuchet MS"/>
            </a:rPr>
            <a:t>escolar</a:t>
          </a:r>
          <a:r>
            <a:rPr lang="es-MX" sz="1800" kern="1200" spc="-151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kern="1200" spc="-84" dirty="0" smtClean="0">
              <a:latin typeface="Franklin Gothic Book" panose="020B0503020102020204" pitchFamily="34" charset="0"/>
              <a:cs typeface="Trebuchet MS"/>
            </a:rPr>
            <a:t>del</a:t>
          </a:r>
          <a:r>
            <a:rPr lang="es-MX" sz="1800" kern="1200" spc="-108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kern="1200" spc="-78" dirty="0" smtClean="0">
              <a:latin typeface="Franklin Gothic Book" panose="020B0503020102020204" pitchFamily="34" charset="0"/>
              <a:cs typeface="Trebuchet MS"/>
            </a:rPr>
            <a:t>establecimiento</a:t>
          </a:r>
          <a:r>
            <a:rPr lang="es-MX" sz="1800" kern="1200" spc="-163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kern="1200" spc="-78" dirty="0" smtClean="0">
              <a:latin typeface="Franklin Gothic Book" panose="020B0503020102020204" pitchFamily="34" charset="0"/>
              <a:cs typeface="Trebuchet MS"/>
            </a:rPr>
            <a:t>educativo  hace </a:t>
          </a:r>
          <a:r>
            <a:rPr lang="es-MX" sz="1800" kern="1200" spc="-54" dirty="0" smtClean="0">
              <a:latin typeface="Franklin Gothic Book" panose="020B0503020102020204" pitchFamily="34" charset="0"/>
              <a:cs typeface="Trebuchet MS"/>
            </a:rPr>
            <a:t>una reconstrucción o modificación del de los textos del PEI,  de acuerdo a las </a:t>
          </a:r>
          <a:r>
            <a:rPr lang="es-MX" sz="1800" kern="1200" spc="-72" dirty="0" smtClean="0">
              <a:latin typeface="Franklin Gothic Book" panose="020B0503020102020204" pitchFamily="34" charset="0"/>
              <a:cs typeface="Trebuchet MS"/>
            </a:rPr>
            <a:t>intencionalidades </a:t>
          </a:r>
          <a:r>
            <a:rPr lang="es-MX" sz="1800" kern="1200" spc="-78" dirty="0" smtClean="0">
              <a:latin typeface="Franklin Gothic Book" panose="020B0503020102020204" pitchFamily="34" charset="0"/>
              <a:cs typeface="Trebuchet MS"/>
            </a:rPr>
            <a:t>pedagógicas, </a:t>
          </a:r>
          <a:r>
            <a:rPr lang="es-MX" sz="1800" kern="1200" spc="-84" dirty="0" smtClean="0">
              <a:latin typeface="Franklin Gothic Book" panose="020B0503020102020204" pitchFamily="34" charset="0"/>
              <a:cs typeface="Trebuchet MS"/>
            </a:rPr>
            <a:t>curriculares, </a:t>
          </a:r>
          <a:r>
            <a:rPr lang="es-MX" sz="1800" kern="1200" spc="-90" dirty="0" smtClean="0">
              <a:latin typeface="Franklin Gothic Book" panose="020B0503020102020204" pitchFamily="34" charset="0"/>
              <a:cs typeface="Trebuchet MS"/>
            </a:rPr>
            <a:t>académicas y </a:t>
          </a:r>
          <a:r>
            <a:rPr lang="es-MX" sz="1800" kern="1200" spc="-66" dirty="0" smtClean="0">
              <a:latin typeface="Franklin Gothic Book" panose="020B0503020102020204" pitchFamily="34" charset="0"/>
              <a:cs typeface="Trebuchet MS"/>
            </a:rPr>
            <a:t>sociales en relación a la educación para Jóvenes y adultos.</a:t>
          </a:r>
          <a:endParaRPr lang="es-ES" sz="1800" b="0" kern="1200" dirty="0">
            <a:latin typeface="Franklin Gothic Book" panose="020B0503020102020204" pitchFamily="34" charset="0"/>
          </a:endParaRPr>
        </a:p>
      </dsp:txBody>
      <dsp:txXfrm>
        <a:off x="756419" y="1468518"/>
        <a:ext cx="6531435" cy="1196200"/>
      </dsp:txXfrm>
    </dsp:sp>
    <dsp:sp modelId="{07AD9BC0-48E0-4D97-BC76-2B148A8E3FD9}">
      <dsp:nvSpPr>
        <dsp:cNvPr id="0" name=""/>
        <dsp:cNvSpPr/>
      </dsp:nvSpPr>
      <dsp:spPr>
        <a:xfrm>
          <a:off x="1438408" y="2811508"/>
          <a:ext cx="8150978" cy="1475023"/>
        </a:xfrm>
        <a:prstGeom prst="roundRect">
          <a:avLst>
            <a:gd name="adj" fmla="val 10000"/>
          </a:avLst>
        </a:prstGeom>
        <a:solidFill>
          <a:srgbClr val="3494B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spc="-96" dirty="0" smtClean="0">
              <a:latin typeface="Franklin Gothic Book" panose="020B0503020102020204" pitchFamily="34" charset="0"/>
              <a:cs typeface="Trebuchet MS"/>
            </a:rPr>
            <a:t>El </a:t>
          </a:r>
          <a:r>
            <a:rPr lang="es-MX" sz="1800" kern="1200" spc="-90" dirty="0" smtClean="0">
              <a:latin typeface="Franklin Gothic Book" panose="020B0503020102020204" pitchFamily="34" charset="0"/>
              <a:cs typeface="Trebuchet MS"/>
            </a:rPr>
            <a:t>rector </a:t>
          </a:r>
          <a:r>
            <a:rPr lang="es-MX" sz="1800" kern="1200" spc="-18" dirty="0" smtClean="0">
              <a:latin typeface="Franklin Gothic Book" panose="020B0503020102020204" pitchFamily="34" charset="0"/>
              <a:cs typeface="Trebuchet MS"/>
            </a:rPr>
            <a:t>o </a:t>
          </a:r>
          <a:r>
            <a:rPr lang="es-MX" sz="1800" kern="1200" spc="-84" dirty="0" smtClean="0">
              <a:latin typeface="Franklin Gothic Book" panose="020B0503020102020204" pitchFamily="34" charset="0"/>
              <a:cs typeface="Trebuchet MS"/>
            </a:rPr>
            <a:t>director </a:t>
          </a:r>
          <a:r>
            <a:rPr lang="es-MX" sz="1800" kern="1200" spc="-78" dirty="0" smtClean="0">
              <a:latin typeface="Franklin Gothic Book" panose="020B0503020102020204" pitchFamily="34" charset="0"/>
              <a:cs typeface="Trebuchet MS"/>
            </a:rPr>
            <a:t>rural </a:t>
          </a:r>
          <a:r>
            <a:rPr lang="es-MX" sz="1800" kern="1200" spc="-66" dirty="0" smtClean="0">
              <a:latin typeface="Franklin Gothic Book" panose="020B0503020102020204" pitchFamily="34" charset="0"/>
              <a:cs typeface="Trebuchet MS"/>
            </a:rPr>
            <a:t>con </a:t>
          </a:r>
          <a:r>
            <a:rPr lang="es-MX" sz="1800" kern="1200" spc="-96" dirty="0" smtClean="0">
              <a:latin typeface="Franklin Gothic Book" panose="020B0503020102020204" pitchFamily="34" charset="0"/>
              <a:cs typeface="Trebuchet MS"/>
            </a:rPr>
            <a:t>el </a:t>
          </a:r>
          <a:r>
            <a:rPr lang="es-MX" sz="1800" kern="1200" spc="-60" dirty="0" smtClean="0">
              <a:latin typeface="Franklin Gothic Book" panose="020B0503020102020204" pitchFamily="34" charset="0"/>
              <a:cs typeface="Trebuchet MS"/>
            </a:rPr>
            <a:t>equipo </a:t>
          </a:r>
          <a:r>
            <a:rPr lang="es-MX" sz="1800" kern="1200" spc="-72" dirty="0" smtClean="0">
              <a:latin typeface="Franklin Gothic Book" panose="020B0503020102020204" pitchFamily="34" charset="0"/>
              <a:cs typeface="Trebuchet MS"/>
            </a:rPr>
            <a:t>de </a:t>
          </a:r>
          <a:r>
            <a:rPr lang="es-MX" sz="1800" kern="1200" spc="-60" dirty="0" smtClean="0">
              <a:latin typeface="Franklin Gothic Book" panose="020B0503020102020204" pitchFamily="34" charset="0"/>
              <a:cs typeface="Trebuchet MS"/>
            </a:rPr>
            <a:t>gestión </a:t>
          </a:r>
          <a:r>
            <a:rPr lang="es-MX" sz="1800" kern="1200" spc="-78" dirty="0" smtClean="0">
              <a:latin typeface="Franklin Gothic Book" panose="020B0503020102020204" pitchFamily="34" charset="0"/>
              <a:cs typeface="Trebuchet MS"/>
            </a:rPr>
            <a:t>escolar </a:t>
          </a:r>
          <a:r>
            <a:rPr lang="es-MX" sz="1800" kern="1200" spc="-84" dirty="0" smtClean="0">
              <a:latin typeface="Franklin Gothic Book" panose="020B0503020102020204" pitchFamily="34" charset="0"/>
              <a:cs typeface="Trebuchet MS"/>
            </a:rPr>
            <a:t>del establecimiento  educativo socializan </a:t>
          </a:r>
          <a:r>
            <a:rPr lang="es-MX" sz="1800" kern="1200" spc="-66" dirty="0" smtClean="0">
              <a:latin typeface="Franklin Gothic Book" panose="020B0503020102020204" pitchFamily="34" charset="0"/>
              <a:cs typeface="Trebuchet MS"/>
            </a:rPr>
            <a:t>y </a:t>
          </a:r>
          <a:r>
            <a:rPr lang="es-MX" sz="1800" kern="1200" spc="-78" dirty="0" smtClean="0">
              <a:latin typeface="Franklin Gothic Book" panose="020B0503020102020204" pitchFamily="34" charset="0"/>
              <a:cs typeface="Trebuchet MS"/>
            </a:rPr>
            <a:t>entregan </a:t>
          </a:r>
          <a:r>
            <a:rPr lang="es-MX" sz="1800" kern="1200" spc="-96" dirty="0" smtClean="0">
              <a:latin typeface="Franklin Gothic Book" panose="020B0503020102020204" pitchFamily="34" charset="0"/>
              <a:cs typeface="Trebuchet MS"/>
            </a:rPr>
            <a:t>el </a:t>
          </a:r>
          <a:r>
            <a:rPr lang="es-MX" sz="1800" kern="1200" spc="-72" dirty="0" smtClean="0">
              <a:latin typeface="Franklin Gothic Book" panose="020B0503020102020204" pitchFamily="34" charset="0"/>
              <a:cs typeface="Trebuchet MS"/>
            </a:rPr>
            <a:t>PEI </a:t>
          </a:r>
          <a:r>
            <a:rPr lang="es-MX" sz="1800" kern="1200" spc="-96" dirty="0" smtClean="0">
              <a:latin typeface="Franklin Gothic Book" panose="020B0503020102020204" pitchFamily="34" charset="0"/>
              <a:cs typeface="Trebuchet MS"/>
            </a:rPr>
            <a:t>al </a:t>
          </a:r>
          <a:r>
            <a:rPr lang="es-MX" sz="1800" kern="1200" spc="-78" dirty="0" smtClean="0">
              <a:latin typeface="Franklin Gothic Book" panose="020B0503020102020204" pitchFamily="34" charset="0"/>
              <a:cs typeface="Trebuchet MS"/>
            </a:rPr>
            <a:t>consejo </a:t>
          </a:r>
          <a:r>
            <a:rPr lang="es-MX" sz="1800" kern="1200" spc="-84" dirty="0" smtClean="0">
              <a:latin typeface="Franklin Gothic Book" panose="020B0503020102020204" pitchFamily="34" charset="0"/>
              <a:cs typeface="Trebuchet MS"/>
            </a:rPr>
            <a:t>directivo </a:t>
          </a:r>
          <a:r>
            <a:rPr lang="es-MX" sz="1800" kern="1200" spc="-78" dirty="0" smtClean="0">
              <a:latin typeface="Franklin Gothic Book" panose="020B0503020102020204" pitchFamily="34" charset="0"/>
              <a:cs typeface="Trebuchet MS"/>
            </a:rPr>
            <a:t>para </a:t>
          </a:r>
          <a:r>
            <a:rPr lang="es-MX" sz="1800" kern="1200" spc="-84" dirty="0" smtClean="0">
              <a:latin typeface="Franklin Gothic Book" panose="020B0503020102020204" pitchFamily="34" charset="0"/>
              <a:cs typeface="Trebuchet MS"/>
            </a:rPr>
            <a:t>validar </a:t>
          </a:r>
          <a:r>
            <a:rPr lang="es-MX" sz="1800" kern="1200" spc="-66" dirty="0" smtClean="0">
              <a:latin typeface="Franklin Gothic Book" panose="020B0503020102020204" pitchFamily="34" charset="0"/>
              <a:cs typeface="Trebuchet MS"/>
            </a:rPr>
            <a:t>y </a:t>
          </a:r>
          <a:r>
            <a:rPr lang="es-MX" sz="1800" kern="1200" spc="-108" dirty="0" smtClean="0">
              <a:latin typeface="Franklin Gothic Book" panose="020B0503020102020204" pitchFamily="34" charset="0"/>
              <a:cs typeface="Trebuchet MS"/>
            </a:rPr>
            <a:t>aprobar. </a:t>
          </a:r>
          <a:r>
            <a:rPr lang="es-MX" sz="1800" kern="1200" spc="-48" dirty="0" smtClean="0">
              <a:latin typeface="Franklin Gothic Book" panose="020B0503020102020204" pitchFamily="34" charset="0"/>
              <a:cs typeface="Trebuchet MS"/>
            </a:rPr>
            <a:t>Una  </a:t>
          </a:r>
          <a:r>
            <a:rPr lang="es-MX" sz="1800" kern="1200" spc="-108" dirty="0" smtClean="0">
              <a:latin typeface="Franklin Gothic Book" panose="020B0503020102020204" pitchFamily="34" charset="0"/>
              <a:cs typeface="Trebuchet MS"/>
            </a:rPr>
            <a:t>vez</a:t>
          </a:r>
          <a:r>
            <a:rPr lang="es-MX" sz="1800" kern="1200" spc="-137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kern="1200" spc="-60" dirty="0" smtClean="0">
              <a:latin typeface="Franklin Gothic Book" panose="020B0503020102020204" pitchFamily="34" charset="0"/>
              <a:cs typeface="Trebuchet MS"/>
            </a:rPr>
            <a:t>surtido</a:t>
          </a:r>
          <a:r>
            <a:rPr lang="es-MX" sz="1800" kern="1200" spc="-121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kern="1200" spc="-84" dirty="0" smtClean="0">
              <a:latin typeface="Franklin Gothic Book" panose="020B0503020102020204" pitchFamily="34" charset="0"/>
              <a:cs typeface="Trebuchet MS"/>
            </a:rPr>
            <a:t>esta</a:t>
          </a:r>
          <a:r>
            <a:rPr lang="es-MX" sz="1800" kern="1200" spc="-145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kern="1200" spc="-84" dirty="0" smtClean="0">
              <a:latin typeface="Franklin Gothic Book" panose="020B0503020102020204" pitchFamily="34" charset="0"/>
              <a:cs typeface="Trebuchet MS"/>
            </a:rPr>
            <a:t>actividad,</a:t>
          </a:r>
          <a:r>
            <a:rPr lang="es-MX" sz="1800" kern="1200" spc="-145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kern="1200" spc="-54" dirty="0" smtClean="0">
              <a:latin typeface="Franklin Gothic Book" panose="020B0503020102020204" pitchFamily="34" charset="0"/>
              <a:cs typeface="Trebuchet MS"/>
            </a:rPr>
            <a:t>se</a:t>
          </a:r>
          <a:r>
            <a:rPr lang="es-MX" sz="1800" kern="1200" spc="-133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kern="1200" spc="-60" dirty="0" smtClean="0">
              <a:latin typeface="Franklin Gothic Book" panose="020B0503020102020204" pitchFamily="34" charset="0"/>
              <a:cs typeface="Trebuchet MS"/>
            </a:rPr>
            <a:t>adopta</a:t>
          </a:r>
          <a:r>
            <a:rPr lang="es-MX" sz="1800" kern="1200" spc="-121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kern="1200" spc="-102" dirty="0" smtClean="0">
              <a:latin typeface="Franklin Gothic Book" panose="020B0503020102020204" pitchFamily="34" charset="0"/>
              <a:cs typeface="Trebuchet MS"/>
            </a:rPr>
            <a:t>el</a:t>
          </a:r>
          <a:r>
            <a:rPr lang="es-MX" sz="1800" kern="1200" spc="-133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kern="1200" spc="-66" dirty="0" smtClean="0">
              <a:latin typeface="Franklin Gothic Book" panose="020B0503020102020204" pitchFamily="34" charset="0"/>
              <a:cs typeface="Trebuchet MS"/>
            </a:rPr>
            <a:t>documento</a:t>
          </a:r>
          <a:r>
            <a:rPr lang="es-MX" sz="1800" kern="1200" spc="-115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kern="1200" spc="-78" dirty="0" smtClean="0">
              <a:latin typeface="Franklin Gothic Book" panose="020B0503020102020204" pitchFamily="34" charset="0"/>
              <a:cs typeface="Trebuchet MS"/>
            </a:rPr>
            <a:t>a</a:t>
          </a:r>
          <a:r>
            <a:rPr lang="es-MX" sz="1800" kern="1200" spc="-133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kern="1200" spc="-84" dirty="0" smtClean="0">
              <a:latin typeface="Franklin Gothic Book" panose="020B0503020102020204" pitchFamily="34" charset="0"/>
              <a:cs typeface="Trebuchet MS"/>
            </a:rPr>
            <a:t>través</a:t>
          </a:r>
          <a:r>
            <a:rPr lang="es-MX" sz="1800" kern="1200" spc="246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kern="1200" spc="-72" dirty="0" smtClean="0">
              <a:latin typeface="Franklin Gothic Book" panose="020B0503020102020204" pitchFamily="34" charset="0"/>
              <a:cs typeface="Trebuchet MS"/>
            </a:rPr>
            <a:t>de</a:t>
          </a:r>
          <a:r>
            <a:rPr lang="es-MX" sz="1800" kern="1200" spc="-121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kern="1200" spc="-42" dirty="0" smtClean="0">
              <a:latin typeface="Franklin Gothic Book" panose="020B0503020102020204" pitchFamily="34" charset="0"/>
              <a:cs typeface="Trebuchet MS"/>
            </a:rPr>
            <a:t>un</a:t>
          </a:r>
          <a:r>
            <a:rPr lang="es-MX" sz="1800" kern="1200" spc="-127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kern="1200" spc="-90" dirty="0" smtClean="0">
              <a:latin typeface="Franklin Gothic Book" panose="020B0503020102020204" pitchFamily="34" charset="0"/>
              <a:cs typeface="Trebuchet MS"/>
            </a:rPr>
            <a:t>acuerdo,</a:t>
          </a:r>
          <a:r>
            <a:rPr lang="es-MX" sz="1800" kern="1200" spc="-127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kern="1200" spc="-54" dirty="0" smtClean="0">
              <a:latin typeface="Franklin Gothic Book" panose="020B0503020102020204" pitchFamily="34" charset="0"/>
              <a:cs typeface="Trebuchet MS"/>
            </a:rPr>
            <a:t>se</a:t>
          </a:r>
          <a:r>
            <a:rPr lang="es-MX" sz="1800" kern="1200" spc="-133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kern="1200" spc="-90" dirty="0" smtClean="0">
              <a:latin typeface="Franklin Gothic Book" panose="020B0503020102020204" pitchFamily="34" charset="0"/>
              <a:cs typeface="Trebuchet MS"/>
            </a:rPr>
            <a:t>remite</a:t>
          </a:r>
          <a:r>
            <a:rPr lang="es-MX" sz="1800" kern="1200" spc="-133" dirty="0" smtClean="0">
              <a:latin typeface="Franklin Gothic Book" panose="020B0503020102020204" pitchFamily="34" charset="0"/>
              <a:cs typeface="Trebuchet MS"/>
            </a:rPr>
            <a:t> a la SE </a:t>
          </a:r>
          <a:r>
            <a:rPr lang="es-MX" sz="1800" kern="1200" spc="-78" dirty="0" smtClean="0">
              <a:latin typeface="Franklin Gothic Book" panose="020B0503020102020204" pitchFamily="34" charset="0"/>
              <a:cs typeface="Trebuchet MS"/>
            </a:rPr>
            <a:t>Antioquia y finaliza con la </a:t>
          </a:r>
          <a:r>
            <a:rPr lang="es-MX" sz="1800" kern="1200" spc="-84" dirty="0" smtClean="0">
              <a:latin typeface="Franklin Gothic Book" panose="020B0503020102020204" pitchFamily="34" charset="0"/>
              <a:cs typeface="Trebuchet MS"/>
            </a:rPr>
            <a:t>socialización </a:t>
          </a:r>
          <a:r>
            <a:rPr lang="es-MX" sz="1800" kern="1200" spc="-66" dirty="0" smtClean="0">
              <a:latin typeface="Franklin Gothic Book" panose="020B0503020102020204" pitchFamily="34" charset="0"/>
              <a:cs typeface="Trebuchet MS"/>
            </a:rPr>
            <a:t>y </a:t>
          </a:r>
          <a:r>
            <a:rPr lang="es-MX" sz="1800" kern="1200" spc="-60" dirty="0" smtClean="0">
              <a:latin typeface="Franklin Gothic Book" panose="020B0503020102020204" pitchFamily="34" charset="0"/>
              <a:cs typeface="Trebuchet MS"/>
            </a:rPr>
            <a:t>difusión </a:t>
          </a:r>
          <a:r>
            <a:rPr lang="es-MX" sz="1800" kern="1200" spc="-72" dirty="0" smtClean="0">
              <a:latin typeface="Franklin Gothic Book" panose="020B0503020102020204" pitchFamily="34" charset="0"/>
              <a:cs typeface="Trebuchet MS"/>
            </a:rPr>
            <a:t>de </a:t>
          </a:r>
          <a:r>
            <a:rPr lang="es-MX" sz="1800" kern="1200" spc="-54" dirty="0" smtClean="0">
              <a:latin typeface="Franklin Gothic Book" panose="020B0503020102020204" pitchFamily="34" charset="0"/>
              <a:cs typeface="Trebuchet MS"/>
            </a:rPr>
            <a:t>los </a:t>
          </a:r>
          <a:r>
            <a:rPr lang="es-MX" sz="1800" kern="1200" spc="-66" dirty="0" smtClean="0">
              <a:latin typeface="Franklin Gothic Book" panose="020B0503020102020204" pitchFamily="34" charset="0"/>
              <a:cs typeface="Trebuchet MS"/>
            </a:rPr>
            <a:t>resultados y </a:t>
          </a:r>
          <a:r>
            <a:rPr lang="es-MX" sz="1800" kern="1200" spc="-102" dirty="0" smtClean="0">
              <a:latin typeface="Franklin Gothic Book" panose="020B0503020102020204" pitchFamily="34" charset="0"/>
              <a:cs typeface="Trebuchet MS"/>
            </a:rPr>
            <a:t>ajustes </a:t>
          </a:r>
          <a:r>
            <a:rPr lang="es-MX" sz="1800" kern="1200" spc="-90" dirty="0" smtClean="0">
              <a:latin typeface="Franklin Gothic Book" panose="020B0503020102020204" pitchFamily="34" charset="0"/>
              <a:cs typeface="Trebuchet MS"/>
            </a:rPr>
            <a:t>realizados </a:t>
          </a:r>
          <a:r>
            <a:rPr lang="es-MX" sz="1800" kern="1200" spc="-72" dirty="0" smtClean="0">
              <a:latin typeface="Franklin Gothic Book" panose="020B0503020102020204" pitchFamily="34" charset="0"/>
              <a:cs typeface="Trebuchet MS"/>
            </a:rPr>
            <a:t>a los diferentes</a:t>
          </a:r>
          <a:r>
            <a:rPr lang="es-MX" sz="1800" kern="1200" spc="-84" dirty="0" smtClean="0">
              <a:latin typeface="Franklin Gothic Book" panose="020B0503020102020204" pitchFamily="34" charset="0"/>
              <a:cs typeface="Trebuchet MS"/>
            </a:rPr>
            <a:t> </a:t>
          </a:r>
          <a:r>
            <a:rPr lang="es-MX" sz="1800" kern="1200" spc="-78" dirty="0" smtClean="0">
              <a:latin typeface="Franklin Gothic Book" panose="020B0503020102020204" pitchFamily="34" charset="0"/>
              <a:cs typeface="Trebuchet MS"/>
            </a:rPr>
            <a:t>actores </a:t>
          </a:r>
          <a:r>
            <a:rPr lang="es-MX" sz="1800" kern="1200" spc="-72" dirty="0" smtClean="0">
              <a:latin typeface="Franklin Gothic Book" panose="020B0503020102020204" pitchFamily="34" charset="0"/>
              <a:cs typeface="Trebuchet MS"/>
            </a:rPr>
            <a:t>de </a:t>
          </a:r>
          <a:r>
            <a:rPr lang="es-MX" sz="1800" kern="1200" spc="-96" dirty="0" smtClean="0">
              <a:latin typeface="Franklin Gothic Book" panose="020B0503020102020204" pitchFamily="34" charset="0"/>
              <a:cs typeface="Trebuchet MS"/>
            </a:rPr>
            <a:t>la </a:t>
          </a:r>
          <a:r>
            <a:rPr lang="es-MX" sz="1800" kern="1200" spc="-66" dirty="0" smtClean="0">
              <a:latin typeface="Franklin Gothic Book" panose="020B0503020102020204" pitchFamily="34" charset="0"/>
              <a:cs typeface="Trebuchet MS"/>
            </a:rPr>
            <a:t>comunidad  </a:t>
          </a:r>
          <a:r>
            <a:rPr lang="es-MX" sz="1800" kern="1200" spc="-102" dirty="0" smtClean="0">
              <a:latin typeface="Franklin Gothic Book" panose="020B0503020102020204" pitchFamily="34" charset="0"/>
              <a:cs typeface="Trebuchet MS"/>
            </a:rPr>
            <a:t>educativa.</a:t>
          </a:r>
          <a:endParaRPr lang="es-ES" sz="1800" kern="1200" dirty="0">
            <a:latin typeface="Franklin Gothic Book" panose="020B0503020102020204" pitchFamily="34" charset="0"/>
          </a:endParaRPr>
        </a:p>
      </dsp:txBody>
      <dsp:txXfrm>
        <a:off x="1481610" y="2854710"/>
        <a:ext cx="6519461" cy="1388619"/>
      </dsp:txXfrm>
    </dsp:sp>
    <dsp:sp modelId="{254F66EF-13B6-4003-9673-3B10CFDBB48F}">
      <dsp:nvSpPr>
        <dsp:cNvPr id="0" name=""/>
        <dsp:cNvSpPr/>
      </dsp:nvSpPr>
      <dsp:spPr>
        <a:xfrm>
          <a:off x="7325069" y="912462"/>
          <a:ext cx="825909" cy="825909"/>
        </a:xfrm>
        <a:prstGeom prst="downArrow">
          <a:avLst>
            <a:gd name="adj1" fmla="val 55000"/>
            <a:gd name="adj2" fmla="val 45000"/>
          </a:avLst>
        </a:prstGeom>
        <a:solidFill>
          <a:schemeClr val="bg1"/>
        </a:solidFill>
        <a:ln w="12700" cap="flat" cmpd="sng" algn="ctr">
          <a:solidFill>
            <a:srgbClr val="3494BA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3600" kern="1200"/>
        </a:p>
      </dsp:txBody>
      <dsp:txXfrm>
        <a:off x="7510899" y="912462"/>
        <a:ext cx="454249" cy="621497"/>
      </dsp:txXfrm>
    </dsp:sp>
    <dsp:sp modelId="{5A19E1BD-53C3-4D44-8648-ACCB72272C71}">
      <dsp:nvSpPr>
        <dsp:cNvPr id="0" name=""/>
        <dsp:cNvSpPr/>
      </dsp:nvSpPr>
      <dsp:spPr>
        <a:xfrm>
          <a:off x="8044273" y="2386393"/>
          <a:ext cx="825909" cy="825909"/>
        </a:xfrm>
        <a:prstGeom prst="downArrow">
          <a:avLst>
            <a:gd name="adj1" fmla="val 55000"/>
            <a:gd name="adj2" fmla="val 45000"/>
          </a:avLst>
        </a:prstGeom>
        <a:solidFill>
          <a:schemeClr val="bg1">
            <a:alpha val="90000"/>
          </a:schemeClr>
        </a:solidFill>
        <a:ln w="12700" cap="flat" cmpd="sng" algn="ctr">
          <a:solidFill>
            <a:srgbClr val="3494BA">
              <a:alpha val="9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3600" kern="1200"/>
        </a:p>
      </dsp:txBody>
      <dsp:txXfrm>
        <a:off x="8230103" y="2386393"/>
        <a:ext cx="454249" cy="62149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F601A8-D374-4F96-AF59-340245815591}">
      <dsp:nvSpPr>
        <dsp:cNvPr id="0" name=""/>
        <dsp:cNvSpPr/>
      </dsp:nvSpPr>
      <dsp:spPr>
        <a:xfrm>
          <a:off x="0" y="4110166"/>
          <a:ext cx="9467851" cy="67430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600" kern="1200" dirty="0" smtClean="0">
              <a:latin typeface="Franklin Gothic Book" panose="020B0503020102020204" pitchFamily="34" charset="0"/>
            </a:rPr>
            <a:t>Crear un documento como acuerdo con el establecimiento educativo para la evaluación integral, desarrollo de planes de mejoramiento y promoción de los estudiantes de la implementación directa de acurdo con las características de la población, la metodología y plan de atención pedagógica y el SIE. </a:t>
          </a:r>
          <a:endParaRPr lang="es-ES" sz="1600" kern="1200" dirty="0">
            <a:latin typeface="Franklin Gothic Book" panose="020B0503020102020204" pitchFamily="34" charset="0"/>
          </a:endParaRPr>
        </a:p>
      </dsp:txBody>
      <dsp:txXfrm>
        <a:off x="0" y="4110166"/>
        <a:ext cx="9467851" cy="674307"/>
      </dsp:txXfrm>
    </dsp:sp>
    <dsp:sp modelId="{BCDF09DC-E423-4E56-8AAE-5728A1839A2C}">
      <dsp:nvSpPr>
        <dsp:cNvPr id="0" name=""/>
        <dsp:cNvSpPr/>
      </dsp:nvSpPr>
      <dsp:spPr>
        <a:xfrm rot="10800000">
          <a:off x="0" y="3083197"/>
          <a:ext cx="9467851" cy="1037084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 smtClean="0">
              <a:latin typeface="Franklin Gothic Book" panose="020B0503020102020204" pitchFamily="34" charset="0"/>
            </a:rPr>
            <a:t>Estudio de la Ley general de educación, los</a:t>
          </a:r>
          <a:r>
            <a:rPr lang="es-CO" sz="1600" kern="1200" dirty="0" smtClean="0">
              <a:latin typeface="Franklin Gothic Book" panose="020B0503020102020204" pitchFamily="34" charset="0"/>
            </a:rPr>
            <a:t> artículos 2.3.3.3.3.8 del Decreto 1075 de 2015 y Orientaciones para el fortalecimiento del Sistema Institucional de Evaluación de los Estudiantes (SIEE) Día de la excelencia (DIA E</a:t>
          </a:r>
          <a:r>
            <a:rPr lang="es-CO" sz="1400" kern="1200" dirty="0" smtClean="0"/>
            <a:t>)</a:t>
          </a:r>
          <a:endParaRPr lang="es-ES" sz="1400" kern="1200" dirty="0"/>
        </a:p>
      </dsp:txBody>
      <dsp:txXfrm rot="10800000">
        <a:off x="0" y="3083197"/>
        <a:ext cx="9467851" cy="673866"/>
      </dsp:txXfrm>
    </dsp:sp>
    <dsp:sp modelId="{0FF13B12-1683-4E4F-AB1B-B62627AE4F8F}">
      <dsp:nvSpPr>
        <dsp:cNvPr id="0" name=""/>
        <dsp:cNvSpPr/>
      </dsp:nvSpPr>
      <dsp:spPr>
        <a:xfrm rot="10800000">
          <a:off x="0" y="2056227"/>
          <a:ext cx="9467851" cy="1037084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 smtClean="0">
              <a:latin typeface="Franklin Gothic Book" panose="020B0503020102020204" pitchFamily="34" charset="0"/>
            </a:rPr>
            <a:t>Estudio del SIEE del establecimiento educativo</a:t>
          </a:r>
          <a:r>
            <a:rPr lang="es-ES" sz="1600" kern="1200" dirty="0" smtClean="0"/>
            <a:t>.</a:t>
          </a:r>
          <a:endParaRPr lang="es-ES" sz="1600" kern="1200" dirty="0"/>
        </a:p>
      </dsp:txBody>
      <dsp:txXfrm rot="10800000">
        <a:off x="0" y="2056227"/>
        <a:ext cx="9467851" cy="673866"/>
      </dsp:txXfrm>
    </dsp:sp>
    <dsp:sp modelId="{7A4AFABB-988A-46F7-81BA-62976DB38905}">
      <dsp:nvSpPr>
        <dsp:cNvPr id="0" name=""/>
        <dsp:cNvSpPr/>
      </dsp:nvSpPr>
      <dsp:spPr>
        <a:xfrm rot="10800000">
          <a:off x="0" y="1029257"/>
          <a:ext cx="9467851" cy="1037084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600" kern="1200" dirty="0" smtClean="0">
              <a:latin typeface="Franklin Gothic Book" panose="020B0503020102020204" pitchFamily="34" charset="0"/>
            </a:rPr>
            <a:t>Identificación de las características personales, intereses, ritmos de desarrollo y estilos de aprendizaje de los estudiantes en la implementación directa.</a:t>
          </a:r>
          <a:endParaRPr lang="es-ES" sz="1600" kern="1200" dirty="0">
            <a:latin typeface="Franklin Gothic Book" panose="020B0503020102020204" pitchFamily="34" charset="0"/>
          </a:endParaRPr>
        </a:p>
      </dsp:txBody>
      <dsp:txXfrm rot="10800000">
        <a:off x="0" y="1029257"/>
        <a:ext cx="9467851" cy="673866"/>
      </dsp:txXfrm>
    </dsp:sp>
    <dsp:sp modelId="{40D8114A-4E58-4FFD-B3AD-12C4E1216BE7}">
      <dsp:nvSpPr>
        <dsp:cNvPr id="0" name=""/>
        <dsp:cNvSpPr/>
      </dsp:nvSpPr>
      <dsp:spPr>
        <a:xfrm rot="10800000">
          <a:off x="0" y="2288"/>
          <a:ext cx="9467851" cy="1037084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 smtClean="0">
              <a:latin typeface="Franklin Gothic Book" panose="020B0503020102020204" pitchFamily="34" charset="0"/>
            </a:rPr>
            <a:t>Identificación y sistematización del sistema de evaluación que se ha aplicado en la implementación directa</a:t>
          </a:r>
          <a:r>
            <a:rPr lang="es-ES" sz="1600" kern="1200" dirty="0" smtClean="0"/>
            <a:t>. </a:t>
          </a:r>
          <a:r>
            <a:rPr lang="es-ES" sz="1200" kern="1200" dirty="0" smtClean="0"/>
            <a:t> </a:t>
          </a:r>
          <a:endParaRPr lang="es-ES" sz="1200" kern="1200" dirty="0"/>
        </a:p>
      </dsp:txBody>
      <dsp:txXfrm rot="10800000">
        <a:off x="0" y="2288"/>
        <a:ext cx="9467851" cy="67386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DB89E6-659B-46FE-BD05-38AD1BEC53A8}">
      <dsp:nvSpPr>
        <dsp:cNvPr id="0" name=""/>
        <dsp:cNvSpPr/>
      </dsp:nvSpPr>
      <dsp:spPr>
        <a:xfrm>
          <a:off x="3231548" y="1780869"/>
          <a:ext cx="2176618" cy="2176618"/>
        </a:xfrm>
        <a:prstGeom prst="gear9">
          <a:avLst/>
        </a:prstGeom>
        <a:solidFill>
          <a:srgbClr val="3494B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/>
            <a:t>Enfoque de género</a:t>
          </a:r>
          <a:endParaRPr lang="es-ES" sz="1800" kern="1200" dirty="0"/>
        </a:p>
      </dsp:txBody>
      <dsp:txXfrm>
        <a:off x="3669145" y="2290731"/>
        <a:ext cx="1301424" cy="1118827"/>
      </dsp:txXfrm>
    </dsp:sp>
    <dsp:sp modelId="{2D90D02C-E910-4DA3-B6AA-A5A480F30A18}">
      <dsp:nvSpPr>
        <dsp:cNvPr id="0" name=""/>
        <dsp:cNvSpPr/>
      </dsp:nvSpPr>
      <dsp:spPr>
        <a:xfrm>
          <a:off x="1965152" y="1266396"/>
          <a:ext cx="1582995" cy="1582995"/>
        </a:xfrm>
        <a:prstGeom prst="gear6">
          <a:avLst/>
        </a:prstGeom>
        <a:solidFill>
          <a:srgbClr val="3494B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/>
            <a:t>Cátedra de Paz</a:t>
          </a:r>
          <a:endParaRPr lang="es-ES" sz="1800" kern="1200" dirty="0"/>
        </a:p>
      </dsp:txBody>
      <dsp:txXfrm>
        <a:off x="2363676" y="1667328"/>
        <a:ext cx="785947" cy="781131"/>
      </dsp:txXfrm>
    </dsp:sp>
    <dsp:sp modelId="{AD8B97BB-8537-42C0-9066-84EC49BF6322}">
      <dsp:nvSpPr>
        <dsp:cNvPr id="0" name=""/>
        <dsp:cNvSpPr/>
      </dsp:nvSpPr>
      <dsp:spPr>
        <a:xfrm rot="20700000">
          <a:off x="2851791" y="174291"/>
          <a:ext cx="1551012" cy="1551012"/>
        </a:xfrm>
        <a:prstGeom prst="gear6">
          <a:avLst/>
        </a:prstGeom>
        <a:solidFill>
          <a:srgbClr val="3494B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/>
            <a:t>Enfoque del EE</a:t>
          </a:r>
          <a:endParaRPr lang="es-ES" sz="1800" kern="1200" dirty="0"/>
        </a:p>
      </dsp:txBody>
      <dsp:txXfrm rot="-20700000">
        <a:off x="3191973" y="514473"/>
        <a:ext cx="870647" cy="870647"/>
      </dsp:txXfrm>
    </dsp:sp>
    <dsp:sp modelId="{A0A19C6E-26F9-4163-A96D-B4EE2E4448C4}">
      <dsp:nvSpPr>
        <dsp:cNvPr id="0" name=""/>
        <dsp:cNvSpPr/>
      </dsp:nvSpPr>
      <dsp:spPr>
        <a:xfrm>
          <a:off x="3061602" y="1453885"/>
          <a:ext cx="2786071" cy="2786071"/>
        </a:xfrm>
        <a:prstGeom prst="circularArrow">
          <a:avLst>
            <a:gd name="adj1" fmla="val 4687"/>
            <a:gd name="adj2" fmla="val 299029"/>
            <a:gd name="adj3" fmla="val 2510364"/>
            <a:gd name="adj4" fmla="val 15873831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2013BA-DC13-4B49-B79F-CC1ACFA0B940}">
      <dsp:nvSpPr>
        <dsp:cNvPr id="0" name=""/>
        <dsp:cNvSpPr/>
      </dsp:nvSpPr>
      <dsp:spPr>
        <a:xfrm>
          <a:off x="1684807" y="917155"/>
          <a:ext cx="2024255" cy="2024255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B7A6D2-56CB-4D60-9520-C9208E83F6E6}">
      <dsp:nvSpPr>
        <dsp:cNvPr id="0" name=""/>
        <dsp:cNvSpPr/>
      </dsp:nvSpPr>
      <dsp:spPr>
        <a:xfrm>
          <a:off x="2493026" y="-164422"/>
          <a:ext cx="2182554" cy="2182554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94B163-49BA-411B-A53C-A0873D160123}">
      <dsp:nvSpPr>
        <dsp:cNvPr id="0" name=""/>
        <dsp:cNvSpPr/>
      </dsp:nvSpPr>
      <dsp:spPr>
        <a:xfrm rot="16200000">
          <a:off x="11235" y="-11235"/>
          <a:ext cx="2070510" cy="2092981"/>
        </a:xfrm>
        <a:prstGeom prst="round1Rect">
          <a:avLst/>
        </a:prstGeom>
        <a:solidFill>
          <a:srgbClr val="3494B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800" b="1" kern="1200" dirty="0" smtClean="0">
            <a:latin typeface="Franklin Gothic Book" panose="020B0503020102020204" pitchFamily="34" charset="0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b="1" kern="1200" dirty="0" smtClean="0">
              <a:latin typeface="Franklin Gothic Book" panose="020B0503020102020204" pitchFamily="34" charset="0"/>
            </a:rPr>
            <a:t>Instrumento de Planeación de Clase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500" kern="1200" dirty="0" smtClean="0">
              <a:latin typeface="Franklin Gothic Book" panose="020B0503020102020204" pitchFamily="34" charset="0"/>
            </a:rPr>
            <a:t>Momentos de Clase y </a:t>
          </a:r>
          <a:r>
            <a:rPr lang="es-ES" sz="1500" kern="1200" dirty="0" err="1" smtClean="0">
              <a:latin typeface="Franklin Gothic Book" panose="020B0503020102020204" pitchFamily="34" charset="0"/>
            </a:rPr>
            <a:t>transversalización</a:t>
          </a:r>
          <a:r>
            <a:rPr lang="es-ES" sz="1500" kern="1200" dirty="0" smtClean="0">
              <a:latin typeface="Franklin Gothic Book" panose="020B0503020102020204" pitchFamily="34" charset="0"/>
            </a:rPr>
            <a:t> de las áreas. </a:t>
          </a:r>
        </a:p>
      </dsp:txBody>
      <dsp:txXfrm rot="5400000">
        <a:off x="0" y="0"/>
        <a:ext cx="2092981" cy="1552882"/>
      </dsp:txXfrm>
    </dsp:sp>
    <dsp:sp modelId="{66063909-4812-46E7-B06F-619875C36996}">
      <dsp:nvSpPr>
        <dsp:cNvPr id="0" name=""/>
        <dsp:cNvSpPr/>
      </dsp:nvSpPr>
      <dsp:spPr>
        <a:xfrm>
          <a:off x="2092981" y="0"/>
          <a:ext cx="2092981" cy="2070510"/>
        </a:xfrm>
        <a:prstGeom prst="round1Rect">
          <a:avLst/>
        </a:prstGeom>
        <a:solidFill>
          <a:srgbClr val="3494B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800" b="1" kern="1200" dirty="0" smtClean="0">
            <a:latin typeface="Franklin Gothic Book" panose="020B0503020102020204" pitchFamily="34" charset="0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b="1" kern="1200" dirty="0" smtClean="0">
              <a:latin typeface="Franklin Gothic Book" panose="020B0503020102020204" pitchFamily="34" charset="0"/>
            </a:rPr>
            <a:t>Guías de trabajo virtual dirigido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500" kern="1200" dirty="0" smtClean="0">
              <a:latin typeface="Franklin Gothic Book" panose="020B0503020102020204" pitchFamily="34" charset="0"/>
            </a:rPr>
            <a:t>Momentos de Clase y </a:t>
          </a:r>
          <a:r>
            <a:rPr lang="es-ES" sz="1500" kern="1200" dirty="0" err="1" smtClean="0">
              <a:latin typeface="Franklin Gothic Book" panose="020B0503020102020204" pitchFamily="34" charset="0"/>
            </a:rPr>
            <a:t>transversalización</a:t>
          </a:r>
          <a:r>
            <a:rPr lang="es-ES" sz="1500" kern="1200" dirty="0" smtClean="0">
              <a:latin typeface="Franklin Gothic Book" panose="020B0503020102020204" pitchFamily="34" charset="0"/>
            </a:rPr>
            <a:t> de las áreas. </a:t>
          </a:r>
          <a:endParaRPr lang="es-ES" sz="1500" kern="1200" dirty="0"/>
        </a:p>
      </dsp:txBody>
      <dsp:txXfrm>
        <a:off x="2092981" y="0"/>
        <a:ext cx="2092981" cy="1552882"/>
      </dsp:txXfrm>
    </dsp:sp>
    <dsp:sp modelId="{23CFC544-C6AF-46E1-BFE7-9D5B687B7432}">
      <dsp:nvSpPr>
        <dsp:cNvPr id="0" name=""/>
        <dsp:cNvSpPr/>
      </dsp:nvSpPr>
      <dsp:spPr>
        <a:xfrm rot="10800000">
          <a:off x="0" y="2070510"/>
          <a:ext cx="2092981" cy="2070510"/>
        </a:xfrm>
        <a:prstGeom prst="round1Rect">
          <a:avLst/>
        </a:prstGeom>
        <a:solidFill>
          <a:srgbClr val="3494B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b="1" kern="1200" dirty="0" smtClean="0"/>
            <a:t>Guías de Trabajo autónomo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500" kern="1200" dirty="0" smtClean="0">
              <a:latin typeface="Franklin Gothic Book" panose="020B0503020102020204" pitchFamily="34" charset="0"/>
            </a:rPr>
            <a:t>Momentos de Clase y </a:t>
          </a:r>
          <a:r>
            <a:rPr lang="es-ES" sz="1500" kern="1200" dirty="0" err="1" smtClean="0">
              <a:latin typeface="Franklin Gothic Book" panose="020B0503020102020204" pitchFamily="34" charset="0"/>
            </a:rPr>
            <a:t>transversalización</a:t>
          </a:r>
          <a:r>
            <a:rPr lang="es-ES" sz="1500" kern="1200" dirty="0" smtClean="0">
              <a:latin typeface="Franklin Gothic Book" panose="020B0503020102020204" pitchFamily="34" charset="0"/>
            </a:rPr>
            <a:t> de las áreas.</a:t>
          </a:r>
          <a:r>
            <a:rPr lang="es-ES" sz="1500" kern="1200" dirty="0" smtClean="0"/>
            <a:t> </a:t>
          </a:r>
          <a:endParaRPr lang="es-ES" sz="1500" kern="1200" dirty="0"/>
        </a:p>
      </dsp:txBody>
      <dsp:txXfrm rot="10800000">
        <a:off x="0" y="2588137"/>
        <a:ext cx="2092981" cy="1552882"/>
      </dsp:txXfrm>
    </dsp:sp>
    <dsp:sp modelId="{497063FA-4ED5-4D67-8AEA-4D5E7D61AB58}">
      <dsp:nvSpPr>
        <dsp:cNvPr id="0" name=""/>
        <dsp:cNvSpPr/>
      </dsp:nvSpPr>
      <dsp:spPr>
        <a:xfrm rot="5400000">
          <a:off x="2104216" y="2059274"/>
          <a:ext cx="2070510" cy="2092981"/>
        </a:xfrm>
        <a:prstGeom prst="round1Rect">
          <a:avLst/>
        </a:prstGeom>
        <a:solidFill>
          <a:srgbClr val="3494B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b="1" kern="1200" dirty="0" smtClean="0">
              <a:latin typeface="Franklin Gothic Book" panose="020B0503020102020204" pitchFamily="34" charset="0"/>
            </a:rPr>
            <a:t>Instrumentos de evaluación y seguimiento pedagógico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500" kern="1200" dirty="0" smtClean="0"/>
            <a:t>Articulado al SIE </a:t>
          </a:r>
          <a:endParaRPr lang="es-ES" sz="1500" kern="1200" dirty="0"/>
        </a:p>
      </dsp:txBody>
      <dsp:txXfrm rot="-5400000">
        <a:off x="2092981" y="2588137"/>
        <a:ext cx="2092981" cy="1552882"/>
      </dsp:txXfrm>
    </dsp:sp>
    <dsp:sp modelId="{614A9776-EA78-45C8-B178-4B44659469C2}">
      <dsp:nvSpPr>
        <dsp:cNvPr id="0" name=""/>
        <dsp:cNvSpPr/>
      </dsp:nvSpPr>
      <dsp:spPr>
        <a:xfrm>
          <a:off x="1465086" y="1552882"/>
          <a:ext cx="1255788" cy="1035255"/>
        </a:xfrm>
        <a:prstGeom prst="round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500" b="1" kern="1200" dirty="0" smtClean="0">
              <a:latin typeface="Franklin Gothic Book" panose="020B0503020102020204" pitchFamily="34" charset="0"/>
            </a:rPr>
            <a:t>Articulación con el Plan curricular de las IE</a:t>
          </a:r>
          <a:endParaRPr lang="es-ES" sz="1500" b="1" kern="1200" dirty="0">
            <a:latin typeface="Franklin Gothic Book" panose="020B0503020102020204" pitchFamily="34" charset="0"/>
          </a:endParaRPr>
        </a:p>
      </dsp:txBody>
      <dsp:txXfrm>
        <a:off x="1515623" y="1603419"/>
        <a:ext cx="1154714" cy="93418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79D2E0-30AD-4821-A2E4-E68E935A3034}">
      <dsp:nvSpPr>
        <dsp:cNvPr id="0" name=""/>
        <dsp:cNvSpPr/>
      </dsp:nvSpPr>
      <dsp:spPr>
        <a:xfrm>
          <a:off x="4437" y="1343036"/>
          <a:ext cx="1940135" cy="116408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500" b="1" kern="1200" dirty="0" smtClean="0">
              <a:solidFill>
                <a:schemeClr val="bg1"/>
              </a:solidFill>
            </a:rPr>
            <a:t>Clases Presenciales </a:t>
          </a:r>
          <a:endParaRPr lang="es-ES" sz="2500" kern="1200" dirty="0">
            <a:solidFill>
              <a:schemeClr val="bg1"/>
            </a:solidFill>
          </a:endParaRPr>
        </a:p>
      </dsp:txBody>
      <dsp:txXfrm>
        <a:off x="38532" y="1377131"/>
        <a:ext cx="1871945" cy="1095891"/>
      </dsp:txXfrm>
    </dsp:sp>
    <dsp:sp modelId="{9AF46CA1-7255-4C59-B6A1-DE35A28EF78D}">
      <dsp:nvSpPr>
        <dsp:cNvPr id="0" name=""/>
        <dsp:cNvSpPr/>
      </dsp:nvSpPr>
      <dsp:spPr>
        <a:xfrm>
          <a:off x="2138586" y="1684500"/>
          <a:ext cx="411308" cy="4811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2000" kern="1200"/>
        </a:p>
      </dsp:txBody>
      <dsp:txXfrm>
        <a:off x="2138586" y="1780731"/>
        <a:ext cx="287916" cy="288691"/>
      </dsp:txXfrm>
    </dsp:sp>
    <dsp:sp modelId="{0D1E5894-818F-45E1-BD39-F2846D577388}">
      <dsp:nvSpPr>
        <dsp:cNvPr id="0" name=""/>
        <dsp:cNvSpPr/>
      </dsp:nvSpPr>
      <dsp:spPr>
        <a:xfrm>
          <a:off x="2720627" y="1343036"/>
          <a:ext cx="1940135" cy="1164081"/>
        </a:xfrm>
        <a:prstGeom prst="roundRect">
          <a:avLst>
            <a:gd name="adj" fmla="val 10000"/>
          </a:avLst>
        </a:prstGeom>
        <a:solidFill>
          <a:schemeClr val="accent2">
            <a:hueOff val="-482067"/>
            <a:satOff val="-3308"/>
            <a:lumOff val="169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500" b="1" kern="1200" dirty="0" smtClean="0">
              <a:solidFill>
                <a:schemeClr val="bg1"/>
              </a:solidFill>
            </a:rPr>
            <a:t>Trabajo dirigido</a:t>
          </a:r>
          <a:endParaRPr lang="es-ES" sz="2500" kern="1200" dirty="0">
            <a:solidFill>
              <a:schemeClr val="bg1"/>
            </a:solidFill>
          </a:endParaRPr>
        </a:p>
      </dsp:txBody>
      <dsp:txXfrm>
        <a:off x="2754722" y="1377131"/>
        <a:ext cx="1871945" cy="1095891"/>
      </dsp:txXfrm>
    </dsp:sp>
    <dsp:sp modelId="{C4194353-D7C9-4341-A2BF-FCE93406EC2C}">
      <dsp:nvSpPr>
        <dsp:cNvPr id="0" name=""/>
        <dsp:cNvSpPr/>
      </dsp:nvSpPr>
      <dsp:spPr>
        <a:xfrm>
          <a:off x="4939991" y="1664917"/>
          <a:ext cx="411308" cy="4811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-723100"/>
            <a:satOff val="-4962"/>
            <a:lumOff val="254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2000" kern="1200"/>
        </a:p>
      </dsp:txBody>
      <dsp:txXfrm>
        <a:off x="4939991" y="1761148"/>
        <a:ext cx="287916" cy="288691"/>
      </dsp:txXfrm>
    </dsp:sp>
    <dsp:sp modelId="{6055BE37-184E-4982-A973-1DD78D42222F}">
      <dsp:nvSpPr>
        <dsp:cNvPr id="0" name=""/>
        <dsp:cNvSpPr/>
      </dsp:nvSpPr>
      <dsp:spPr>
        <a:xfrm>
          <a:off x="5436817" y="1343036"/>
          <a:ext cx="1940135" cy="1164081"/>
        </a:xfrm>
        <a:prstGeom prst="roundRect">
          <a:avLst>
            <a:gd name="adj" fmla="val 10000"/>
          </a:avLst>
        </a:prstGeom>
        <a:solidFill>
          <a:schemeClr val="accent2">
            <a:hueOff val="-964133"/>
            <a:satOff val="-6616"/>
            <a:lumOff val="339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500" b="1" kern="1200" dirty="0" smtClean="0">
              <a:solidFill>
                <a:schemeClr val="bg1"/>
              </a:solidFill>
            </a:rPr>
            <a:t>Tutorías</a:t>
          </a:r>
          <a:endParaRPr lang="es-ES" sz="2500" kern="1200" dirty="0">
            <a:solidFill>
              <a:schemeClr val="bg1"/>
            </a:solidFill>
          </a:endParaRPr>
        </a:p>
      </dsp:txBody>
      <dsp:txXfrm>
        <a:off x="5470912" y="1377131"/>
        <a:ext cx="1871945" cy="1095891"/>
      </dsp:txXfrm>
    </dsp:sp>
    <dsp:sp modelId="{D40EDBF2-21BA-4805-9A0D-FFA64D7FD785}">
      <dsp:nvSpPr>
        <dsp:cNvPr id="0" name=""/>
        <dsp:cNvSpPr/>
      </dsp:nvSpPr>
      <dsp:spPr>
        <a:xfrm>
          <a:off x="7570967" y="1684500"/>
          <a:ext cx="411308" cy="4811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-1446200"/>
            <a:satOff val="-9924"/>
            <a:lumOff val="509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2000" kern="1200"/>
        </a:p>
      </dsp:txBody>
      <dsp:txXfrm>
        <a:off x="7570967" y="1780731"/>
        <a:ext cx="287916" cy="288691"/>
      </dsp:txXfrm>
    </dsp:sp>
    <dsp:sp modelId="{2CB09FB1-89AC-4978-9AAC-872594D8C59F}">
      <dsp:nvSpPr>
        <dsp:cNvPr id="0" name=""/>
        <dsp:cNvSpPr/>
      </dsp:nvSpPr>
      <dsp:spPr>
        <a:xfrm>
          <a:off x="8153007" y="1343036"/>
          <a:ext cx="1940135" cy="1164081"/>
        </a:xfrm>
        <a:prstGeom prst="roundRect">
          <a:avLst>
            <a:gd name="adj" fmla="val 10000"/>
          </a:avLst>
        </a:prstGeom>
        <a:solidFill>
          <a:schemeClr val="accent2">
            <a:hueOff val="-1446200"/>
            <a:satOff val="-9924"/>
            <a:lumOff val="509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500" b="1" kern="1200" dirty="0" smtClean="0">
              <a:solidFill>
                <a:schemeClr val="bg1"/>
              </a:solidFill>
            </a:rPr>
            <a:t>Trabajo Autónomo </a:t>
          </a:r>
          <a:endParaRPr lang="es-ES" sz="2500" kern="1200" dirty="0">
            <a:solidFill>
              <a:schemeClr val="bg1"/>
            </a:solidFill>
          </a:endParaRPr>
        </a:p>
      </dsp:txBody>
      <dsp:txXfrm>
        <a:off x="8187102" y="1377131"/>
        <a:ext cx="1871945" cy="109589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872229-F581-4219-942F-A6B954274E19}">
      <dsp:nvSpPr>
        <dsp:cNvPr id="0" name=""/>
        <dsp:cNvSpPr/>
      </dsp:nvSpPr>
      <dsp:spPr>
        <a:xfrm rot="5400000">
          <a:off x="414997" y="2448730"/>
          <a:ext cx="1248148" cy="2076890"/>
        </a:xfrm>
        <a:prstGeom prst="corner">
          <a:avLst>
            <a:gd name="adj1" fmla="val 16120"/>
            <a:gd name="adj2" fmla="val 161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AC340F-4299-4836-AA03-E8CD28FD08CD}">
      <dsp:nvSpPr>
        <dsp:cNvPr id="0" name=""/>
        <dsp:cNvSpPr/>
      </dsp:nvSpPr>
      <dsp:spPr>
        <a:xfrm>
          <a:off x="206650" y="3069273"/>
          <a:ext cx="1875028" cy="16435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500" kern="1200" dirty="0" smtClean="0"/>
            <a:t>MOMENTO DE EXPLORACIÓN. </a:t>
          </a:r>
          <a:endParaRPr lang="es-ES" sz="1500" kern="1200" dirty="0"/>
        </a:p>
      </dsp:txBody>
      <dsp:txXfrm>
        <a:off x="206650" y="3069273"/>
        <a:ext cx="1875028" cy="1643572"/>
      </dsp:txXfrm>
    </dsp:sp>
    <dsp:sp modelId="{D81D41B2-4AC8-468C-8056-04D7049EF4BC}">
      <dsp:nvSpPr>
        <dsp:cNvPr id="0" name=""/>
        <dsp:cNvSpPr/>
      </dsp:nvSpPr>
      <dsp:spPr>
        <a:xfrm>
          <a:off x="1727900" y="2295827"/>
          <a:ext cx="353778" cy="353778"/>
        </a:xfrm>
        <a:prstGeom prst="triangle">
          <a:avLst>
            <a:gd name="adj" fmla="val 1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3C8C32-0B34-4400-8C32-EF978BB4A177}">
      <dsp:nvSpPr>
        <dsp:cNvPr id="0" name=""/>
        <dsp:cNvSpPr/>
      </dsp:nvSpPr>
      <dsp:spPr>
        <a:xfrm rot="5400000">
          <a:off x="2710399" y="1880731"/>
          <a:ext cx="1248148" cy="2076890"/>
        </a:xfrm>
        <a:prstGeom prst="corner">
          <a:avLst>
            <a:gd name="adj1" fmla="val 16120"/>
            <a:gd name="adj2" fmla="val 161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A5C41E-34B2-4F66-BB2C-76BD477EE7AE}">
      <dsp:nvSpPr>
        <dsp:cNvPr id="0" name=""/>
        <dsp:cNvSpPr/>
      </dsp:nvSpPr>
      <dsp:spPr>
        <a:xfrm>
          <a:off x="2502052" y="2501274"/>
          <a:ext cx="1875028" cy="16435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500" kern="1200" dirty="0" smtClean="0"/>
            <a:t>MOMENTO DE ESTRUCTURACIÓN Y EJECUCIÓN. </a:t>
          </a:r>
          <a:endParaRPr lang="es-ES" sz="1500" kern="1200" dirty="0"/>
        </a:p>
      </dsp:txBody>
      <dsp:txXfrm>
        <a:off x="2502052" y="2501274"/>
        <a:ext cx="1875028" cy="1643572"/>
      </dsp:txXfrm>
    </dsp:sp>
    <dsp:sp modelId="{8AD7251C-0C8E-49A5-B2D3-66B529F53E33}">
      <dsp:nvSpPr>
        <dsp:cNvPr id="0" name=""/>
        <dsp:cNvSpPr/>
      </dsp:nvSpPr>
      <dsp:spPr>
        <a:xfrm>
          <a:off x="4023301" y="1727828"/>
          <a:ext cx="353778" cy="353778"/>
        </a:xfrm>
        <a:prstGeom prst="triangle">
          <a:avLst>
            <a:gd name="adj" fmla="val 10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C36803-C7CB-4B28-AC6A-4DB00F0518F3}">
      <dsp:nvSpPr>
        <dsp:cNvPr id="0" name=""/>
        <dsp:cNvSpPr/>
      </dsp:nvSpPr>
      <dsp:spPr>
        <a:xfrm rot="5400000">
          <a:off x="5005800" y="1312731"/>
          <a:ext cx="1248148" cy="2076890"/>
        </a:xfrm>
        <a:prstGeom prst="corner">
          <a:avLst>
            <a:gd name="adj1" fmla="val 16120"/>
            <a:gd name="adj2" fmla="val 1611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9365AE-8AFF-486D-BAAD-AAF0A7307940}">
      <dsp:nvSpPr>
        <dsp:cNvPr id="0" name=""/>
        <dsp:cNvSpPr/>
      </dsp:nvSpPr>
      <dsp:spPr>
        <a:xfrm>
          <a:off x="4797453" y="1933274"/>
          <a:ext cx="1875028" cy="16435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500" kern="1200" dirty="0" smtClean="0"/>
            <a:t>MOMENTO DE TRANSFERENCIA Y CONTEXTUALIZACIÓN.</a:t>
          </a:r>
          <a:endParaRPr lang="es-ES" sz="1500" kern="1200" dirty="0"/>
        </a:p>
      </dsp:txBody>
      <dsp:txXfrm>
        <a:off x="4797453" y="1933274"/>
        <a:ext cx="1875028" cy="1643572"/>
      </dsp:txXfrm>
    </dsp:sp>
    <dsp:sp modelId="{5B6B22B8-5DCD-4559-91A8-D5BEF9F2582F}">
      <dsp:nvSpPr>
        <dsp:cNvPr id="0" name=""/>
        <dsp:cNvSpPr/>
      </dsp:nvSpPr>
      <dsp:spPr>
        <a:xfrm>
          <a:off x="6318703" y="1159828"/>
          <a:ext cx="353778" cy="353778"/>
        </a:xfrm>
        <a:prstGeom prst="triangle">
          <a:avLst>
            <a:gd name="adj" fmla="val 1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BAD66E-7AA5-4DAF-97E5-6F8E46B2D552}">
      <dsp:nvSpPr>
        <dsp:cNvPr id="0" name=""/>
        <dsp:cNvSpPr/>
      </dsp:nvSpPr>
      <dsp:spPr>
        <a:xfrm rot="5400000">
          <a:off x="7301201" y="744732"/>
          <a:ext cx="1248148" cy="2076890"/>
        </a:xfrm>
        <a:prstGeom prst="corner">
          <a:avLst>
            <a:gd name="adj1" fmla="val 16120"/>
            <a:gd name="adj2" fmla="val 161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42B5D7-FEF7-4574-AAB7-3173CB59E05E}">
      <dsp:nvSpPr>
        <dsp:cNvPr id="0" name=""/>
        <dsp:cNvSpPr/>
      </dsp:nvSpPr>
      <dsp:spPr>
        <a:xfrm>
          <a:off x="7092854" y="1365275"/>
          <a:ext cx="1875028" cy="16435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500" kern="1200" dirty="0" smtClean="0"/>
            <a:t>MOMENTO DE EVALUACIÓN Y CIERRE.</a:t>
          </a:r>
          <a:endParaRPr lang="es-ES" sz="1500" kern="1200" dirty="0"/>
        </a:p>
      </dsp:txBody>
      <dsp:txXfrm>
        <a:off x="7092854" y="1365275"/>
        <a:ext cx="1875028" cy="164357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C77477-A37B-45E2-B0EC-F1C06DFF217E}">
      <dsp:nvSpPr>
        <dsp:cNvPr id="0" name=""/>
        <dsp:cNvSpPr/>
      </dsp:nvSpPr>
      <dsp:spPr>
        <a:xfrm>
          <a:off x="3828659" y="1037383"/>
          <a:ext cx="2590723" cy="2590723"/>
        </a:xfrm>
        <a:prstGeom prst="ellipse">
          <a:avLst/>
        </a:prstGeom>
        <a:solidFill>
          <a:srgbClr val="1CABDE">
            <a:alpha val="50000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100" kern="1200" dirty="0" smtClean="0">
              <a:latin typeface="Franklin Gothic Book" panose="020B0503020102020204" pitchFamily="34" charset="0"/>
            </a:rPr>
            <a:t>Fortalecimiento pedagógico </a:t>
          </a:r>
          <a:endParaRPr lang="es-ES" sz="2100" kern="1200" dirty="0">
            <a:latin typeface="Franklin Gothic Book" panose="020B0503020102020204" pitchFamily="34" charset="0"/>
          </a:endParaRPr>
        </a:p>
      </dsp:txBody>
      <dsp:txXfrm>
        <a:off x="4208062" y="1416786"/>
        <a:ext cx="1831917" cy="1831917"/>
      </dsp:txXfrm>
    </dsp:sp>
    <dsp:sp modelId="{EA68F989-DCA0-4096-A613-B7A526891EA2}">
      <dsp:nvSpPr>
        <dsp:cNvPr id="0" name=""/>
        <dsp:cNvSpPr/>
      </dsp:nvSpPr>
      <dsp:spPr>
        <a:xfrm>
          <a:off x="4157299" y="-158250"/>
          <a:ext cx="1933444" cy="1836421"/>
        </a:xfrm>
        <a:prstGeom prst="ellipse">
          <a:avLst/>
        </a:prstGeom>
        <a:solidFill>
          <a:srgbClr val="1CABDE">
            <a:alpha val="49804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 smtClean="0">
              <a:latin typeface="Franklin Gothic Book" panose="020B0503020102020204" pitchFamily="34" charset="0"/>
            </a:rPr>
            <a:t>Diseño de una estrategia de seguimiento a la permanencia y la deserción escolar</a:t>
          </a:r>
          <a:r>
            <a:rPr lang="es-ES" sz="1200" kern="1200" dirty="0" smtClean="0">
              <a:latin typeface="Franklin Gothic Book" panose="020B0503020102020204" pitchFamily="34" charset="0"/>
            </a:rPr>
            <a:t> </a:t>
          </a:r>
          <a:endParaRPr lang="es-ES" sz="1200" kern="1200" dirty="0">
            <a:latin typeface="Franklin Gothic Book" panose="020B0503020102020204" pitchFamily="34" charset="0"/>
          </a:endParaRPr>
        </a:p>
      </dsp:txBody>
      <dsp:txXfrm>
        <a:off x="4440445" y="110688"/>
        <a:ext cx="1367152" cy="1298545"/>
      </dsp:txXfrm>
    </dsp:sp>
    <dsp:sp modelId="{429150F5-8D31-423D-BB89-E8667A854E59}">
      <dsp:nvSpPr>
        <dsp:cNvPr id="0" name=""/>
        <dsp:cNvSpPr/>
      </dsp:nvSpPr>
      <dsp:spPr>
        <a:xfrm>
          <a:off x="6036055" y="1514938"/>
          <a:ext cx="1855217" cy="1635614"/>
        </a:xfrm>
        <a:prstGeom prst="ellipse">
          <a:avLst/>
        </a:prstGeom>
        <a:solidFill>
          <a:srgbClr val="1CABDE">
            <a:alpha val="50000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dirty="0" smtClean="0">
              <a:latin typeface="Franklin Gothic Book" panose="020B0503020102020204" pitchFamily="34" charset="0"/>
            </a:rPr>
            <a:t>Estrategia para la creación de los hábitos de estudio</a:t>
          </a:r>
          <a:endParaRPr lang="es-ES" sz="1200" kern="1200" dirty="0">
            <a:latin typeface="Franklin Gothic Book" panose="020B0503020102020204" pitchFamily="34" charset="0"/>
          </a:endParaRPr>
        </a:p>
      </dsp:txBody>
      <dsp:txXfrm>
        <a:off x="6307745" y="1754468"/>
        <a:ext cx="1311837" cy="1156554"/>
      </dsp:txXfrm>
    </dsp:sp>
    <dsp:sp modelId="{28CF5DC2-4171-4229-A2B4-7E03DEF4530B}">
      <dsp:nvSpPr>
        <dsp:cNvPr id="0" name=""/>
        <dsp:cNvSpPr/>
      </dsp:nvSpPr>
      <dsp:spPr>
        <a:xfrm>
          <a:off x="4251336" y="2867836"/>
          <a:ext cx="1745370" cy="1846642"/>
        </a:xfrm>
        <a:prstGeom prst="ellipse">
          <a:avLst/>
        </a:prstGeom>
        <a:solidFill>
          <a:srgbClr val="1CABDE">
            <a:alpha val="50000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 smtClean="0">
              <a:latin typeface="Franklin Gothic Book" panose="020B0503020102020204" pitchFamily="34" charset="0"/>
            </a:rPr>
            <a:t>Especial acompañamiento pedagógico a los ciclos de alfabetización </a:t>
          </a:r>
          <a:endParaRPr lang="es-ES" sz="1400" kern="1200" dirty="0">
            <a:latin typeface="Franklin Gothic Book" panose="020B0503020102020204" pitchFamily="34" charset="0"/>
          </a:endParaRPr>
        </a:p>
      </dsp:txBody>
      <dsp:txXfrm>
        <a:off x="4506940" y="3138270"/>
        <a:ext cx="1234162" cy="1305774"/>
      </dsp:txXfrm>
    </dsp:sp>
    <dsp:sp modelId="{92F97151-4DA9-4823-9CB4-8097F96CEC95}">
      <dsp:nvSpPr>
        <dsp:cNvPr id="0" name=""/>
        <dsp:cNvSpPr/>
      </dsp:nvSpPr>
      <dsp:spPr>
        <a:xfrm>
          <a:off x="2437468" y="1419249"/>
          <a:ext cx="1770047" cy="1826991"/>
        </a:xfrm>
        <a:prstGeom prst="ellipse">
          <a:avLst/>
        </a:prstGeom>
        <a:solidFill>
          <a:srgbClr val="1CABDE">
            <a:alpha val="50000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dirty="0" smtClean="0">
              <a:latin typeface="Franklin Gothic Book" panose="020B0503020102020204" pitchFamily="34" charset="0"/>
            </a:rPr>
            <a:t>Fortalecimiento de la competencia lectora/Simulacro pruebas de estado</a:t>
          </a:r>
          <a:r>
            <a:rPr lang="es-MX" sz="1200" kern="1200" dirty="0" smtClean="0">
              <a:latin typeface="Franklin Gothic Book" panose="020B0503020102020204" pitchFamily="34" charset="0"/>
            </a:rPr>
            <a:t>.</a:t>
          </a:r>
          <a:endParaRPr lang="es-ES" sz="1200" kern="1200" dirty="0">
            <a:latin typeface="Franklin Gothic Book" panose="020B0503020102020204" pitchFamily="34" charset="0"/>
          </a:endParaRPr>
        </a:p>
      </dsp:txBody>
      <dsp:txXfrm>
        <a:off x="2696685" y="1686806"/>
        <a:ext cx="1251613" cy="1291877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186A85-D33B-469B-AD30-623BEEA99FF8}">
      <dsp:nvSpPr>
        <dsp:cNvPr id="0" name=""/>
        <dsp:cNvSpPr/>
      </dsp:nvSpPr>
      <dsp:spPr>
        <a:xfrm>
          <a:off x="2015818" y="531492"/>
          <a:ext cx="3628951" cy="3628951"/>
        </a:xfrm>
        <a:prstGeom prst="blockArc">
          <a:avLst>
            <a:gd name="adj1" fmla="val 12600000"/>
            <a:gd name="adj2" fmla="val 16200000"/>
            <a:gd name="adj3" fmla="val 4525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E2C53C-4DA3-4E51-8AB8-3A0BB097F2C2}">
      <dsp:nvSpPr>
        <dsp:cNvPr id="0" name=""/>
        <dsp:cNvSpPr/>
      </dsp:nvSpPr>
      <dsp:spPr>
        <a:xfrm>
          <a:off x="2015818" y="531492"/>
          <a:ext cx="3628951" cy="3628951"/>
        </a:xfrm>
        <a:prstGeom prst="blockArc">
          <a:avLst>
            <a:gd name="adj1" fmla="val 9000000"/>
            <a:gd name="adj2" fmla="val 12600000"/>
            <a:gd name="adj3" fmla="val 4525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8B4AADB-F0B9-4695-A132-C544CE31146F}">
      <dsp:nvSpPr>
        <dsp:cNvPr id="0" name=""/>
        <dsp:cNvSpPr/>
      </dsp:nvSpPr>
      <dsp:spPr>
        <a:xfrm>
          <a:off x="2015818" y="531492"/>
          <a:ext cx="3628951" cy="3628951"/>
        </a:xfrm>
        <a:prstGeom prst="blockArc">
          <a:avLst>
            <a:gd name="adj1" fmla="val 5400000"/>
            <a:gd name="adj2" fmla="val 9000000"/>
            <a:gd name="adj3" fmla="val 4525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657209-EE00-494D-BDE4-773AFF349D48}">
      <dsp:nvSpPr>
        <dsp:cNvPr id="0" name=""/>
        <dsp:cNvSpPr/>
      </dsp:nvSpPr>
      <dsp:spPr>
        <a:xfrm>
          <a:off x="2015818" y="531492"/>
          <a:ext cx="3628951" cy="3628951"/>
        </a:xfrm>
        <a:prstGeom prst="blockArc">
          <a:avLst>
            <a:gd name="adj1" fmla="val 1800000"/>
            <a:gd name="adj2" fmla="val 5400000"/>
            <a:gd name="adj3" fmla="val 4525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F3957B-51C7-4B2C-9E99-CE8D03D20FB2}">
      <dsp:nvSpPr>
        <dsp:cNvPr id="0" name=""/>
        <dsp:cNvSpPr/>
      </dsp:nvSpPr>
      <dsp:spPr>
        <a:xfrm>
          <a:off x="2015818" y="531492"/>
          <a:ext cx="3628951" cy="3628951"/>
        </a:xfrm>
        <a:prstGeom prst="blockArc">
          <a:avLst>
            <a:gd name="adj1" fmla="val 19800000"/>
            <a:gd name="adj2" fmla="val 1800000"/>
            <a:gd name="adj3" fmla="val 4525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9ABA93-A30F-48F3-9559-80FBE3FFF809}">
      <dsp:nvSpPr>
        <dsp:cNvPr id="0" name=""/>
        <dsp:cNvSpPr/>
      </dsp:nvSpPr>
      <dsp:spPr>
        <a:xfrm>
          <a:off x="2015818" y="531492"/>
          <a:ext cx="3628951" cy="3628951"/>
        </a:xfrm>
        <a:prstGeom prst="blockArc">
          <a:avLst>
            <a:gd name="adj1" fmla="val 16200000"/>
            <a:gd name="adj2" fmla="val 19800000"/>
            <a:gd name="adj3" fmla="val 4525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059272-62E9-4472-AF45-913AEDEA53D0}">
      <dsp:nvSpPr>
        <dsp:cNvPr id="0" name=""/>
        <dsp:cNvSpPr/>
      </dsp:nvSpPr>
      <dsp:spPr>
        <a:xfrm>
          <a:off x="3015694" y="1531367"/>
          <a:ext cx="1629200" cy="16292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b="1" kern="1200" dirty="0" smtClean="0">
              <a:solidFill>
                <a:schemeClr val="bg1"/>
              </a:solidFill>
            </a:rPr>
            <a:t>Seguimiento </a:t>
          </a:r>
          <a:endParaRPr lang="es-ES" sz="1600" kern="1200" dirty="0">
            <a:solidFill>
              <a:schemeClr val="bg1"/>
            </a:solidFill>
          </a:endParaRPr>
        </a:p>
      </dsp:txBody>
      <dsp:txXfrm>
        <a:off x="3254285" y="1769958"/>
        <a:ext cx="1152018" cy="1152018"/>
      </dsp:txXfrm>
    </dsp:sp>
    <dsp:sp modelId="{39E5B669-C944-4907-997D-FF94C49A20F5}">
      <dsp:nvSpPr>
        <dsp:cNvPr id="0" name=""/>
        <dsp:cNvSpPr/>
      </dsp:nvSpPr>
      <dsp:spPr>
        <a:xfrm>
          <a:off x="3260074" y="2327"/>
          <a:ext cx="1140440" cy="114044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50" kern="1200" dirty="0" smtClean="0"/>
            <a:t>Reuniones de ajuste pedagógico  quincenales con los tutores.</a:t>
          </a:r>
          <a:endParaRPr lang="es-ES" sz="1050" kern="1200" dirty="0"/>
        </a:p>
      </dsp:txBody>
      <dsp:txXfrm>
        <a:off x="3427088" y="169341"/>
        <a:ext cx="806412" cy="806412"/>
      </dsp:txXfrm>
    </dsp:sp>
    <dsp:sp modelId="{4212424C-03AA-42E8-B38A-84D6313738F2}">
      <dsp:nvSpPr>
        <dsp:cNvPr id="0" name=""/>
        <dsp:cNvSpPr/>
      </dsp:nvSpPr>
      <dsp:spPr>
        <a:xfrm>
          <a:off x="4795900" y="889037"/>
          <a:ext cx="1140440" cy="114044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00" kern="1200" dirty="0" smtClean="0"/>
            <a:t>Informes mensuales de los tutores.</a:t>
          </a:r>
          <a:endParaRPr lang="es-ES" sz="1000" kern="1200" dirty="0"/>
        </a:p>
      </dsp:txBody>
      <dsp:txXfrm>
        <a:off x="4962914" y="1056051"/>
        <a:ext cx="806412" cy="806412"/>
      </dsp:txXfrm>
    </dsp:sp>
    <dsp:sp modelId="{91D79380-9CB0-49F8-B81B-46E7AFFD5984}">
      <dsp:nvSpPr>
        <dsp:cNvPr id="0" name=""/>
        <dsp:cNvSpPr/>
      </dsp:nvSpPr>
      <dsp:spPr>
        <a:xfrm>
          <a:off x="4795900" y="2662458"/>
          <a:ext cx="1140440" cy="114044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00" kern="1200" dirty="0" smtClean="0"/>
            <a:t>Estrategia de seguimiento a la permanencia y evaluación. </a:t>
          </a:r>
          <a:endParaRPr lang="es-ES" sz="1000" kern="1200" dirty="0"/>
        </a:p>
      </dsp:txBody>
      <dsp:txXfrm>
        <a:off x="4962914" y="2829472"/>
        <a:ext cx="806412" cy="806412"/>
      </dsp:txXfrm>
    </dsp:sp>
    <dsp:sp modelId="{7095FE4A-B18B-4863-B9B3-41774ADAC941}">
      <dsp:nvSpPr>
        <dsp:cNvPr id="0" name=""/>
        <dsp:cNvSpPr/>
      </dsp:nvSpPr>
      <dsp:spPr>
        <a:xfrm>
          <a:off x="3260074" y="3549168"/>
          <a:ext cx="1140440" cy="114044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00" kern="1200" dirty="0" smtClean="0"/>
            <a:t>Visitas de seguimiento y monitoreo, y observación de clase.</a:t>
          </a:r>
          <a:endParaRPr lang="es-ES" sz="1000" kern="1200" dirty="0"/>
        </a:p>
      </dsp:txBody>
      <dsp:txXfrm>
        <a:off x="3427088" y="3716182"/>
        <a:ext cx="806412" cy="806412"/>
      </dsp:txXfrm>
    </dsp:sp>
    <dsp:sp modelId="{2E526954-6F2A-428F-8013-47F33701AF55}">
      <dsp:nvSpPr>
        <dsp:cNvPr id="0" name=""/>
        <dsp:cNvSpPr/>
      </dsp:nvSpPr>
      <dsp:spPr>
        <a:xfrm>
          <a:off x="1724247" y="2662458"/>
          <a:ext cx="1140440" cy="114044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800" kern="1200" dirty="0" smtClean="0"/>
            <a:t>Reuniones informativas y de retroalimentación con los EE.</a:t>
          </a:r>
          <a:endParaRPr lang="es-ES" sz="800" kern="1200" dirty="0"/>
        </a:p>
      </dsp:txBody>
      <dsp:txXfrm>
        <a:off x="1891261" y="2829472"/>
        <a:ext cx="806412" cy="806412"/>
      </dsp:txXfrm>
    </dsp:sp>
    <dsp:sp modelId="{2E48F456-EB39-4C51-AE92-BF500D426E55}">
      <dsp:nvSpPr>
        <dsp:cNvPr id="0" name=""/>
        <dsp:cNvSpPr/>
      </dsp:nvSpPr>
      <dsp:spPr>
        <a:xfrm>
          <a:off x="1672784" y="852532"/>
          <a:ext cx="1243364" cy="121345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50" kern="1200" dirty="0" smtClean="0"/>
            <a:t>Autoevaluación docente.</a:t>
          </a:r>
          <a:endParaRPr lang="es-ES" sz="1050" kern="1200" dirty="0"/>
        </a:p>
      </dsp:txBody>
      <dsp:txXfrm>
        <a:off x="1854870" y="1030238"/>
        <a:ext cx="879192" cy="8580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B34E3CD0-0912-D54D-99F1-5FF9CB7B0B82}" type="datetimeFigureOut">
              <a:rPr lang="es-CO" smtClean="0"/>
              <a:pPr/>
              <a:t>8/02/2022</a:t>
            </a:fld>
            <a:endParaRPr lang="es-CO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AA46854C-106E-CE40-A693-94E4F3F3AA7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0209700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6854C-106E-CE40-A693-94E4F3F3AA78}" type="slidenum">
              <a:rPr lang="es-CO" smtClean="0"/>
              <a:pPr/>
              <a:t>7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8456131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6854C-106E-CE40-A693-94E4F3F3AA78}" type="slidenum">
              <a:rPr lang="es-CO" smtClean="0"/>
              <a:pPr/>
              <a:t>10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5523679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6854C-106E-CE40-A693-94E4F3F3AA78}" type="slidenum">
              <a:rPr lang="es-CO" smtClean="0"/>
              <a:pPr/>
              <a:t>11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0839218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6854C-106E-CE40-A693-94E4F3F3AA78}" type="slidenum">
              <a:rPr lang="es-CO" smtClean="0"/>
              <a:pPr/>
              <a:t>12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2302959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6854C-106E-CE40-A693-94E4F3F3AA78}" type="slidenum">
              <a:rPr lang="es-CO" smtClean="0"/>
              <a:pPr/>
              <a:t>13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7414410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6854C-106E-CE40-A693-94E4F3F3AA78}" type="slidenum">
              <a:rPr lang="es-CO" smtClean="0"/>
              <a:pPr/>
              <a:t>21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3552057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6854C-106E-CE40-A693-94E4F3F3AA78}" type="slidenum">
              <a:rPr lang="es-CO" smtClean="0"/>
              <a:pPr/>
              <a:t>22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3335990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6854C-106E-CE40-A693-94E4F3F3AA78}" type="slidenum">
              <a:rPr lang="es-CO" smtClean="0"/>
              <a:pPr/>
              <a:t>25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4821409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8/02/2022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38380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8/02/2022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5723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8/02/2022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66559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8/02/2022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087375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8/02/2022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063109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8/02/2022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279366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8/02/2022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651926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8/02/2022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984516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8/02/2022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19888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8/02/2022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041676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8/02/2022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02684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8/02/2022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124024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8/02/2022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634058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8/02/2022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517985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8/02/2022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80158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8/02/2022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602826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8/02/2022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455380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8/02/2022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24461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8/02/2022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89283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8/02/2022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664625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8/02/2022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977105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8/02/2022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09937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EC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D690E37E-05F4-674C-AD4E-2106243F5975}" type="datetimeFigureOut">
              <a:rPr lang="es-CO" smtClean="0"/>
              <a:pPr/>
              <a:t>8/02/2022</a:t>
            </a:fld>
            <a:endParaRPr lang="es-C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F16F0B8E-66C2-2049-9E7A-AFFB689CC94E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982601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EC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D690E37E-05F4-674C-AD4E-2106243F5975}" type="datetimeFigureOut">
              <a:rPr lang="es-CO" smtClean="0"/>
              <a:pPr/>
              <a:t>8/02/2022</a:t>
            </a:fld>
            <a:endParaRPr lang="es-C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F16F0B8E-66C2-2049-9E7A-AFFB689CC94E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249117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4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4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4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4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4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image" Target="../media/image4.pn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image" Target="../media/image4.pn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id="{9C6E5F6D-E708-2541-A0C8-768542CA1B2A}"/>
              </a:ext>
            </a:extLst>
          </p:cNvPr>
          <p:cNvSpPr/>
          <p:nvPr/>
        </p:nvSpPr>
        <p:spPr>
          <a:xfrm>
            <a:off x="132390" y="-1482"/>
            <a:ext cx="6781556" cy="6858000"/>
          </a:xfrm>
          <a:prstGeom prst="rect">
            <a:avLst/>
          </a:prstGeom>
          <a:solidFill>
            <a:srgbClr val="E43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latin typeface="Arial" panose="020B060402020202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5E90E59F-664F-B247-BABD-CC1CDF8ED20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46336" y="3838799"/>
            <a:ext cx="3923348" cy="746329"/>
          </a:xfrm>
          <a:prstGeom prst="rect">
            <a:avLst/>
          </a:prstGeom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id="{47D294CF-C86D-9449-A665-74E3810FA0E4}"/>
              </a:ext>
            </a:extLst>
          </p:cNvPr>
          <p:cNvSpPr/>
          <p:nvPr/>
        </p:nvSpPr>
        <p:spPr>
          <a:xfrm>
            <a:off x="1141497" y="1676400"/>
            <a:ext cx="4930357" cy="130675"/>
          </a:xfrm>
          <a:prstGeom prst="rect">
            <a:avLst/>
          </a:prstGeom>
          <a:solidFill>
            <a:srgbClr val="436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s-CO" dirty="0">
              <a:latin typeface="Arial" panose="020B0604020202020204" pitchFamily="34" charset="0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8EE64448-ACF3-2B42-A8D8-D2E7D8871264}"/>
              </a:ext>
            </a:extLst>
          </p:cNvPr>
          <p:cNvSpPr txBox="1"/>
          <p:nvPr/>
        </p:nvSpPr>
        <p:spPr>
          <a:xfrm>
            <a:off x="8343743" y="3000265"/>
            <a:ext cx="19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Con el apoyo </a:t>
            </a:r>
            <a:r>
              <a:rPr lang="es-CO" dirty="0" smtClean="0"/>
              <a:t>y financiación de</a:t>
            </a:r>
            <a:r>
              <a:rPr lang="es-CO" dirty="0"/>
              <a:t>: 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5FC22E8-9E76-42DE-9B81-48FDC43B88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3449" y="1609515"/>
            <a:ext cx="3005588" cy="767563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0760D325-CA70-4167-BF1A-14EE7A43B7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19199" y="4781918"/>
            <a:ext cx="1554089" cy="766187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ctrTitle"/>
          </p:nvPr>
        </p:nvSpPr>
        <p:spPr>
          <a:xfrm>
            <a:off x="0" y="2047316"/>
            <a:ext cx="7257313" cy="2065381"/>
          </a:xfrm>
        </p:spPr>
        <p:txBody>
          <a:bodyPr>
            <a:normAutofit fontScale="90000"/>
          </a:bodyPr>
          <a:lstStyle/>
          <a:p>
            <a:r>
              <a:rPr lang="es-CO" sz="4800" b="1" dirty="0" smtClean="0">
                <a:solidFill>
                  <a:schemeClr val="bg1"/>
                </a:solidFill>
              </a:rPr>
              <a:t>COFM2119- COFE2203</a:t>
            </a:r>
            <a:br>
              <a:rPr lang="es-CO" sz="4800" b="1" dirty="0" smtClean="0">
                <a:solidFill>
                  <a:schemeClr val="bg1"/>
                </a:solidFill>
              </a:rPr>
            </a:br>
            <a:r>
              <a:rPr lang="es-CO" sz="4800" b="1" dirty="0" smtClean="0">
                <a:solidFill>
                  <a:schemeClr val="bg1"/>
                </a:solidFill>
              </a:rPr>
              <a:t>Equipo Bogotá-Centro</a:t>
            </a:r>
            <a:br>
              <a:rPr lang="es-CO" sz="4800" b="1" dirty="0" smtClean="0">
                <a:solidFill>
                  <a:schemeClr val="bg1"/>
                </a:solidFill>
              </a:rPr>
            </a:br>
            <a:r>
              <a:rPr lang="es-CO" sz="4800" b="1" dirty="0" smtClean="0">
                <a:solidFill>
                  <a:schemeClr val="bg1"/>
                </a:solidFill>
              </a:rPr>
              <a:t>Área</a:t>
            </a:r>
            <a:r>
              <a:rPr lang="es-CO" sz="4800" b="1" dirty="0">
                <a:solidFill>
                  <a:schemeClr val="bg1"/>
                </a:solidFill>
              </a:rPr>
              <a:t>: URR </a:t>
            </a:r>
          </a:p>
        </p:txBody>
      </p:sp>
      <p:sp>
        <p:nvSpPr>
          <p:cNvPr id="12" name="Subtítulo 2"/>
          <p:cNvSpPr>
            <a:spLocks noGrp="1"/>
          </p:cNvSpPr>
          <p:nvPr>
            <p:ph type="subTitle" idx="1"/>
          </p:nvPr>
        </p:nvSpPr>
        <p:spPr>
          <a:xfrm>
            <a:off x="2297603" y="4769127"/>
            <a:ext cx="2662106" cy="902850"/>
          </a:xfrm>
        </p:spPr>
        <p:txBody>
          <a:bodyPr>
            <a:normAutofit fontScale="85000" lnSpcReduction="10000"/>
          </a:bodyPr>
          <a:lstStyle/>
          <a:p>
            <a:r>
              <a:rPr lang="es-MX" dirty="0" smtClean="0">
                <a:solidFill>
                  <a:schemeClr val="bg1"/>
                </a:solidFill>
              </a:rPr>
              <a:t>Alistamiento Técnico</a:t>
            </a:r>
            <a:endParaRPr lang="es-CO" dirty="0" smtClean="0">
              <a:solidFill>
                <a:schemeClr val="bg1"/>
              </a:solidFill>
            </a:endParaRPr>
          </a:p>
          <a:p>
            <a:r>
              <a:rPr lang="es-CO" dirty="0" smtClean="0">
                <a:solidFill>
                  <a:schemeClr val="bg1"/>
                </a:solidFill>
              </a:rPr>
              <a:t>Fecha:  08/02/2022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6873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ángulo 54"/>
          <p:cNvSpPr/>
          <p:nvPr/>
        </p:nvSpPr>
        <p:spPr>
          <a:xfrm>
            <a:off x="-10328" y="1160493"/>
            <a:ext cx="12202328" cy="5791200"/>
          </a:xfrm>
          <a:prstGeom prst="rect">
            <a:avLst/>
          </a:prstGeom>
          <a:solidFill>
            <a:srgbClr val="3494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11" name="Título 1"/>
          <p:cNvSpPr txBox="1">
            <a:spLocks/>
          </p:cNvSpPr>
          <p:nvPr/>
        </p:nvSpPr>
        <p:spPr>
          <a:xfrm>
            <a:off x="108591" y="156265"/>
            <a:ext cx="11964492" cy="76232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800" b="1" dirty="0">
                <a:ln w="22225">
                  <a:noFill/>
                  <a:prstDash val="solid"/>
                </a:ln>
                <a:solidFill>
                  <a:srgbClr val="3494BA"/>
                </a:solidFill>
                <a:latin typeface="Arial Hebrew Scholar" charset="-79"/>
                <a:ea typeface="Arial Hebrew Scholar" charset="-79"/>
                <a:cs typeface="Arial Hebrew Scholar" charset="-79"/>
              </a:rPr>
              <a:t>ROLES Y RESPONSABILIDADES</a:t>
            </a:r>
          </a:p>
        </p:txBody>
      </p:sp>
      <p:sp>
        <p:nvSpPr>
          <p:cNvPr id="2" name="CuadroTexto 1"/>
          <p:cNvSpPr txBox="1"/>
          <p:nvPr/>
        </p:nvSpPr>
        <p:spPr>
          <a:xfrm>
            <a:off x="2456121" y="2541181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8" name="Marcador de contenido 2"/>
          <p:cNvSpPr txBox="1">
            <a:spLocks/>
          </p:cNvSpPr>
          <p:nvPr/>
        </p:nvSpPr>
        <p:spPr>
          <a:xfrm>
            <a:off x="838199" y="1825625"/>
            <a:ext cx="106775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s-MX" b="1" dirty="0" smtClean="0">
                <a:solidFill>
                  <a:schemeClr val="bg1"/>
                </a:solidFill>
                <a:latin typeface="+mj-lt"/>
              </a:rPr>
              <a:t>Por parte de la Secretaría de Educación de Tolima</a:t>
            </a:r>
          </a:p>
          <a:p>
            <a:pPr algn="l"/>
            <a:endParaRPr lang="es-MX" dirty="0" smtClean="0">
              <a:solidFill>
                <a:schemeClr val="bg1"/>
              </a:solidFill>
              <a:latin typeface="+mj-lt"/>
            </a:endParaRP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es-MX" dirty="0" smtClean="0">
                <a:solidFill>
                  <a:schemeClr val="bg1"/>
                </a:solidFill>
                <a:latin typeface="+mj-lt"/>
              </a:rPr>
              <a:t>Definir y acompañar los procedimientos para el desarrollo del proceso de gestión de la cobertura educativa en cada establecimiento educativo estatal.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es-MX" dirty="0" smtClean="0">
                <a:solidFill>
                  <a:schemeClr val="bg1"/>
                </a:solidFill>
                <a:latin typeface="+mj-lt"/>
              </a:rPr>
              <a:t>Garantizar la calidad y veracidad de la información en el SIMAT.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es-MX" dirty="0" smtClean="0">
                <a:solidFill>
                  <a:schemeClr val="bg1"/>
                </a:solidFill>
                <a:latin typeface="+mj-lt"/>
              </a:rPr>
              <a:t>Acompañar desde el área de cobertura, con apoyo de la oficina de inspección y vigilancia, a los establecimientos educativos, en los procesos técnicos que implican la vinculación de los MEF al PEI. </a:t>
            </a:r>
            <a:endParaRPr lang="es-MX" dirty="0">
              <a:solidFill>
                <a:schemeClr val="bg1"/>
              </a:solidFill>
              <a:latin typeface="+mj-lt"/>
            </a:endParaRP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es-MX" dirty="0" smtClean="0">
                <a:solidFill>
                  <a:schemeClr val="bg1"/>
                </a:solidFill>
                <a:latin typeface="+mj-lt"/>
              </a:rPr>
              <a:t>Emitir la resolución de autorización para la atención de CLEI en los Establecimientos.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es-MX" dirty="0" smtClean="0">
                <a:solidFill>
                  <a:schemeClr val="bg1"/>
                </a:solidFill>
                <a:latin typeface="+mj-lt"/>
              </a:rPr>
              <a:t>Reportar la información de la matrícula en el sistema de información correspondiente y hacer los  seguimientos y auditorías al proceso, verificando que los documentos de matrícula de los estudiantes reposen en el establecimiento educativo y se lleve un proceso de gestión documental organizado, el cual será el soporte frente a los procesos de auditoría de las entidades de control y el Ministerio de Educación Nacional.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es-ES_tradnl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Acordar los espacios de reunión con el NRC que evidencien los avances del proceso de implementación del presente acuerdo</a:t>
            </a:r>
            <a:endParaRPr lang="es-CO" dirty="0" smtClean="0">
              <a:solidFill>
                <a:schemeClr val="bg1"/>
              </a:solidFill>
              <a:latin typeface="+mj-lt"/>
            </a:endParaRPr>
          </a:p>
          <a:p>
            <a:endParaRPr lang="es-CO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B9FE752F-69A2-6249-9269-9554B932A1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0999" y="6219441"/>
            <a:ext cx="612084" cy="618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326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ángulo 54"/>
          <p:cNvSpPr/>
          <p:nvPr/>
        </p:nvSpPr>
        <p:spPr>
          <a:xfrm>
            <a:off x="-10328" y="1160493"/>
            <a:ext cx="12202328" cy="5791200"/>
          </a:xfrm>
          <a:prstGeom prst="rect">
            <a:avLst/>
          </a:prstGeom>
          <a:solidFill>
            <a:srgbClr val="3494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11" name="Título 1"/>
          <p:cNvSpPr txBox="1">
            <a:spLocks/>
          </p:cNvSpPr>
          <p:nvPr/>
        </p:nvSpPr>
        <p:spPr>
          <a:xfrm>
            <a:off x="108591" y="156265"/>
            <a:ext cx="11964492" cy="76232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800" b="1" dirty="0">
                <a:ln w="22225">
                  <a:noFill/>
                  <a:prstDash val="solid"/>
                </a:ln>
                <a:solidFill>
                  <a:srgbClr val="3494BA"/>
                </a:solidFill>
                <a:latin typeface="Arial Hebrew Scholar" charset="-79"/>
                <a:ea typeface="Arial Hebrew Scholar" charset="-79"/>
                <a:cs typeface="Arial Hebrew Scholar" charset="-79"/>
              </a:rPr>
              <a:t>ROLES Y RESPONSABILIDADES</a:t>
            </a:r>
          </a:p>
        </p:txBody>
      </p:sp>
      <p:sp>
        <p:nvSpPr>
          <p:cNvPr id="2" name="CuadroTexto 1"/>
          <p:cNvSpPr txBox="1"/>
          <p:nvPr/>
        </p:nvSpPr>
        <p:spPr>
          <a:xfrm>
            <a:off x="2456121" y="2541181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8" name="Marcador de contenido 2"/>
          <p:cNvSpPr txBox="1">
            <a:spLocks/>
          </p:cNvSpPr>
          <p:nvPr/>
        </p:nvSpPr>
        <p:spPr>
          <a:xfrm>
            <a:off x="838200" y="1825624"/>
            <a:ext cx="11125200" cy="5032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s-MX" sz="2000" b="1" dirty="0">
                <a:solidFill>
                  <a:schemeClr val="bg1"/>
                </a:solidFill>
                <a:latin typeface="+mj-lt"/>
              </a:rPr>
              <a:t>Por parte de los Establecimientos Educativos</a:t>
            </a:r>
            <a:r>
              <a:rPr lang="es-MX" sz="2000" b="1" dirty="0" smtClean="0">
                <a:solidFill>
                  <a:schemeClr val="bg1"/>
                </a:solidFill>
                <a:latin typeface="+mj-lt"/>
              </a:rPr>
              <a:t>:</a:t>
            </a:r>
            <a:endParaRPr lang="es-MX" sz="2000" b="1" dirty="0">
              <a:solidFill>
                <a:schemeClr val="bg1"/>
              </a:solidFill>
              <a:latin typeface="+mj-lt"/>
            </a:endParaRP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es-MX" sz="2000" dirty="0">
                <a:solidFill>
                  <a:schemeClr val="bg1"/>
                </a:solidFill>
                <a:latin typeface="+mj-lt"/>
              </a:rPr>
              <a:t>Habilitar la oferta educativa </a:t>
            </a:r>
            <a:r>
              <a:rPr lang="es-MX" sz="2000" dirty="0" smtClean="0">
                <a:solidFill>
                  <a:schemeClr val="bg1"/>
                </a:solidFill>
                <a:latin typeface="+mj-lt"/>
              </a:rPr>
              <a:t>en la modalidad propia de educación para jóvenes y adultos</a:t>
            </a:r>
            <a:endParaRPr lang="es-MX" sz="2000" dirty="0">
              <a:solidFill>
                <a:schemeClr val="bg1"/>
              </a:solidFill>
              <a:latin typeface="+mj-lt"/>
            </a:endParaRP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es-MX" sz="2000" dirty="0">
                <a:solidFill>
                  <a:schemeClr val="bg1"/>
                </a:solidFill>
                <a:latin typeface="+mj-lt"/>
              </a:rPr>
              <a:t>Garantizar la calidad y veracidad de la información en el SIMAT.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es-MX" sz="2000" dirty="0">
                <a:solidFill>
                  <a:schemeClr val="bg1"/>
                </a:solidFill>
                <a:latin typeface="+mj-lt"/>
              </a:rPr>
              <a:t>Hacer seguimiento y control permanente al registro de información en SIMAT, registrar debidamente los estudiantes aprobados y los estudiantes no </a:t>
            </a:r>
            <a:r>
              <a:rPr lang="es-MX" sz="2000" dirty="0" smtClean="0">
                <a:solidFill>
                  <a:schemeClr val="bg1"/>
                </a:solidFill>
                <a:latin typeface="+mj-lt"/>
              </a:rPr>
              <a:t>aprobados. 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es-MX" sz="2000" dirty="0" smtClean="0">
                <a:solidFill>
                  <a:schemeClr val="bg1"/>
                </a:solidFill>
                <a:latin typeface="+mj-lt"/>
              </a:rPr>
              <a:t>Certificar </a:t>
            </a:r>
            <a:r>
              <a:rPr lang="es-MX" sz="2000" dirty="0">
                <a:solidFill>
                  <a:schemeClr val="bg1"/>
                </a:solidFill>
                <a:latin typeface="+mj-lt"/>
              </a:rPr>
              <a:t>a los jóvenes y adultos del ciclo I al VI. La información del seguimiento de cada uno de los estudiantes debe ser organizada en el archivo del establecimiento educativo para contar con soporte de boletines académicos y del seguimiento en general.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es-MX" sz="2000" dirty="0">
                <a:solidFill>
                  <a:schemeClr val="bg1"/>
                </a:solidFill>
                <a:latin typeface="+mj-lt"/>
              </a:rPr>
              <a:t>Mantener contacto con docentes que implementan el proceso para verificar los aspectos de atención y acuerdos en relación con tiempos, jornada de trabajo y disposición de la infraestructura</a:t>
            </a:r>
            <a:r>
              <a:rPr lang="es-MX" sz="2000" dirty="0" smtClean="0">
                <a:solidFill>
                  <a:schemeClr val="bg1"/>
                </a:solidFill>
                <a:latin typeface="+mj-lt"/>
              </a:rPr>
              <a:t>.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es-MX" sz="2000" dirty="0" smtClean="0">
                <a:solidFill>
                  <a:schemeClr val="bg1"/>
                </a:solidFill>
                <a:latin typeface="+mj-lt"/>
              </a:rPr>
              <a:t>Apoyar la articulación de la implementación directa con el Proyecto Educativo Institucional (PEI), la estructura curricular y el Sistema de evaluación institucional estudiantil (SIEE) del establecimiento educativo, con el fin de lograr una articulación permanente y la calidad </a:t>
            </a:r>
            <a:r>
              <a:rPr lang="es-MX" sz="2000" dirty="0">
                <a:solidFill>
                  <a:schemeClr val="bg1"/>
                </a:solidFill>
                <a:latin typeface="+mj-lt"/>
              </a:rPr>
              <a:t>del proceso </a:t>
            </a:r>
            <a:r>
              <a:rPr lang="es-MX" sz="2000" dirty="0" smtClean="0">
                <a:solidFill>
                  <a:schemeClr val="bg1"/>
                </a:solidFill>
                <a:latin typeface="+mj-lt"/>
              </a:rPr>
              <a:t>educativo. </a:t>
            </a:r>
            <a:endParaRPr lang="es-MX" sz="2000" dirty="0">
              <a:solidFill>
                <a:schemeClr val="bg1"/>
              </a:solidFill>
              <a:latin typeface="+mj-lt"/>
            </a:endParaRPr>
          </a:p>
          <a:p>
            <a:pPr marL="342900" indent="-342900" algn="l">
              <a:buFont typeface="Wingdings" panose="05000000000000000000" pitchFamily="2" charset="2"/>
              <a:buChar char="v"/>
            </a:pPr>
            <a:endParaRPr lang="es-MX" sz="2000" dirty="0" smtClean="0">
              <a:solidFill>
                <a:schemeClr val="bg1"/>
              </a:solidFill>
              <a:latin typeface="+mj-lt"/>
            </a:endParaRPr>
          </a:p>
          <a:p>
            <a:endParaRPr lang="es-CO" sz="2000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B9FE752F-69A2-6249-9269-9554B932A1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0999" y="6219441"/>
            <a:ext cx="612084" cy="618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223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ángulo 54"/>
          <p:cNvSpPr/>
          <p:nvPr/>
        </p:nvSpPr>
        <p:spPr>
          <a:xfrm>
            <a:off x="-10328" y="1160493"/>
            <a:ext cx="12202328" cy="5791200"/>
          </a:xfrm>
          <a:prstGeom prst="rect">
            <a:avLst/>
          </a:prstGeom>
          <a:solidFill>
            <a:srgbClr val="3494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11" name="Título 1"/>
          <p:cNvSpPr txBox="1">
            <a:spLocks/>
          </p:cNvSpPr>
          <p:nvPr/>
        </p:nvSpPr>
        <p:spPr>
          <a:xfrm>
            <a:off x="108591" y="156265"/>
            <a:ext cx="11964492" cy="76232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800" b="1" dirty="0">
                <a:ln w="22225">
                  <a:noFill/>
                  <a:prstDash val="solid"/>
                </a:ln>
                <a:solidFill>
                  <a:srgbClr val="3494BA"/>
                </a:solidFill>
                <a:latin typeface="Arial Hebrew Scholar" charset="-79"/>
                <a:ea typeface="Arial Hebrew Scholar" charset="-79"/>
                <a:cs typeface="Arial Hebrew Scholar" charset="-79"/>
              </a:rPr>
              <a:t>ROLES Y RESPONSABILIDADES</a:t>
            </a:r>
          </a:p>
        </p:txBody>
      </p:sp>
      <p:sp>
        <p:nvSpPr>
          <p:cNvPr id="2" name="CuadroTexto 1"/>
          <p:cNvSpPr txBox="1"/>
          <p:nvPr/>
        </p:nvSpPr>
        <p:spPr>
          <a:xfrm>
            <a:off x="2456121" y="2541181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8" name="Marcador de contenido 2"/>
          <p:cNvSpPr txBox="1">
            <a:spLocks/>
          </p:cNvSpPr>
          <p:nvPr/>
        </p:nvSpPr>
        <p:spPr>
          <a:xfrm>
            <a:off x="447675" y="1160493"/>
            <a:ext cx="11319366" cy="53679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s-MX" sz="2000" b="1" dirty="0">
                <a:solidFill>
                  <a:schemeClr val="bg1"/>
                </a:solidFill>
                <a:latin typeface="+mj-lt"/>
              </a:rPr>
              <a:t>Por parte de Consejo Noruego para Refugiados – NRC. 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es-MX" sz="2000" dirty="0">
                <a:solidFill>
                  <a:schemeClr val="bg1"/>
                </a:solidFill>
                <a:latin typeface="+mj-lt"/>
              </a:rPr>
              <a:t>Articular con secretarías de educación y establecimientos educativos, la atención de la población joven y adulta. 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es-MX" sz="2000" dirty="0">
                <a:solidFill>
                  <a:schemeClr val="bg1"/>
                </a:solidFill>
                <a:latin typeface="+mj-lt"/>
              </a:rPr>
              <a:t>Realizar la focalización de la población, de acuerdo a las pautas acordadas en el Comité Técnico del Convenio. 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es-MX" sz="2000" dirty="0">
                <a:solidFill>
                  <a:schemeClr val="bg1"/>
                </a:solidFill>
                <a:latin typeface="+mj-lt"/>
              </a:rPr>
              <a:t>Garantizar que los tutores cuenten con perfiles idóneos </a:t>
            </a:r>
            <a:r>
              <a:rPr lang="es-MX" sz="2000" dirty="0" smtClean="0">
                <a:solidFill>
                  <a:schemeClr val="bg1"/>
                </a:solidFill>
                <a:latin typeface="+mj-lt"/>
              </a:rPr>
              <a:t>buscando </a:t>
            </a:r>
            <a:r>
              <a:rPr lang="es-MX" sz="2000" dirty="0">
                <a:solidFill>
                  <a:schemeClr val="bg1"/>
                </a:solidFill>
                <a:latin typeface="+mj-lt"/>
              </a:rPr>
              <a:t>la calidad del </a:t>
            </a:r>
            <a:r>
              <a:rPr lang="es-MX" sz="2000" dirty="0" smtClean="0">
                <a:solidFill>
                  <a:schemeClr val="bg1"/>
                </a:solidFill>
                <a:latin typeface="+mj-lt"/>
              </a:rPr>
              <a:t>servicio educativo. </a:t>
            </a:r>
            <a:endParaRPr lang="es-MX" sz="2000" dirty="0">
              <a:solidFill>
                <a:schemeClr val="bg1"/>
              </a:solidFill>
              <a:latin typeface="+mj-lt"/>
            </a:endParaRP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es-MX" sz="2000" dirty="0">
                <a:solidFill>
                  <a:schemeClr val="bg1"/>
                </a:solidFill>
                <a:latin typeface="+mj-lt"/>
              </a:rPr>
              <a:t>Entregar la información de matrícula en el formato 6A y las fichas de matrícula con todos los documentos soporte de cada beneficiario al rector o director del establecimiento educativo, con el fin de cumplir con en el proceso de gestión documental y se cargue la información al sistema de matrícula SIMAT, de acuerdo a las fechas establecidas por el MEN. 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es-MX" sz="2000" dirty="0">
                <a:solidFill>
                  <a:schemeClr val="bg1"/>
                </a:solidFill>
                <a:latin typeface="+mj-lt"/>
              </a:rPr>
              <a:t>Apoyar, en conjunto con el área de calidad de la secretaría de educación y los establecimientos educativos, </a:t>
            </a:r>
            <a:r>
              <a:rPr lang="es-MX" sz="2000" dirty="0" smtClean="0">
                <a:solidFill>
                  <a:schemeClr val="bg1"/>
                </a:solidFill>
                <a:latin typeface="+mj-lt"/>
              </a:rPr>
              <a:t>la armonización del PEI</a:t>
            </a:r>
            <a:r>
              <a:rPr lang="es-MX" sz="2000" dirty="0">
                <a:solidFill>
                  <a:schemeClr val="bg1"/>
                </a:solidFill>
                <a:latin typeface="+mj-lt"/>
              </a:rPr>
              <a:t>. 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es-MX" sz="2000" dirty="0" smtClean="0">
                <a:solidFill>
                  <a:schemeClr val="bg1"/>
                </a:solidFill>
                <a:latin typeface="+mj-lt"/>
              </a:rPr>
              <a:t>Acompañar la </a:t>
            </a:r>
            <a:r>
              <a:rPr lang="es-MX" sz="2000" dirty="0">
                <a:solidFill>
                  <a:schemeClr val="bg1"/>
                </a:solidFill>
                <a:latin typeface="+mj-lt"/>
              </a:rPr>
              <a:t>evaluación permanente de calidad del proceso educativo, con el fin de lograr la aprobación y certificación de los beneficiarios. </a:t>
            </a:r>
            <a:endParaRPr lang="es-MX" sz="2000" dirty="0" smtClean="0">
              <a:solidFill>
                <a:schemeClr val="bg1"/>
              </a:solidFill>
              <a:latin typeface="+mj-lt"/>
            </a:endParaRP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es-MX" sz="2000" dirty="0">
                <a:solidFill>
                  <a:schemeClr val="bg1"/>
                </a:solidFill>
                <a:latin typeface="+mj-lt"/>
              </a:rPr>
              <a:t>Informar de manera permanente al rector o director, sobre el proceso de </a:t>
            </a:r>
            <a:r>
              <a:rPr lang="es-MX" sz="2000" dirty="0" smtClean="0">
                <a:solidFill>
                  <a:schemeClr val="bg1"/>
                </a:solidFill>
                <a:latin typeface="+mj-lt"/>
              </a:rPr>
              <a:t>formación, seguimiento y evaluación  </a:t>
            </a:r>
            <a:r>
              <a:rPr lang="es-MX" sz="2000" dirty="0">
                <a:solidFill>
                  <a:schemeClr val="bg1"/>
                </a:solidFill>
                <a:latin typeface="+mj-lt"/>
              </a:rPr>
              <a:t>que se realiza con la población joven y adulta, en aras de mantener la articulación requerida.</a:t>
            </a:r>
          </a:p>
          <a:p>
            <a:pPr marL="342900" indent="-342900" algn="l">
              <a:buFont typeface="Wingdings" panose="05000000000000000000" pitchFamily="2" charset="2"/>
              <a:buChar char="v"/>
            </a:pPr>
            <a:endParaRPr lang="es-MX" sz="2000" dirty="0" smtClean="0">
              <a:solidFill>
                <a:schemeClr val="bg1"/>
              </a:solidFill>
              <a:latin typeface="+mj-lt"/>
            </a:endParaRPr>
          </a:p>
          <a:p>
            <a:endParaRPr lang="es-CO" sz="2000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B9FE752F-69A2-6249-9269-9554B932A1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0999" y="6219441"/>
            <a:ext cx="612084" cy="618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445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ángulo 54"/>
          <p:cNvSpPr/>
          <p:nvPr/>
        </p:nvSpPr>
        <p:spPr>
          <a:xfrm>
            <a:off x="-10328" y="1096697"/>
            <a:ext cx="12202328" cy="5791200"/>
          </a:xfrm>
          <a:prstGeom prst="rect">
            <a:avLst/>
          </a:prstGeom>
          <a:solidFill>
            <a:srgbClr val="3494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 smtClean="0"/>
              <a:t>MONITOREO Y </a:t>
            </a:r>
            <a:r>
              <a:rPr lang="es-MX" b="1" dirty="0"/>
              <a:t>SEGUIMIENTO </a:t>
            </a:r>
            <a:r>
              <a:rPr lang="es-MX" b="1" dirty="0" smtClean="0"/>
              <a:t> </a:t>
            </a:r>
            <a:endParaRPr lang="es-CO" dirty="0"/>
          </a:p>
        </p:txBody>
      </p:sp>
      <p:sp>
        <p:nvSpPr>
          <p:cNvPr id="53" name="Datos almacenados 52"/>
          <p:cNvSpPr/>
          <p:nvPr/>
        </p:nvSpPr>
        <p:spPr>
          <a:xfrm>
            <a:off x="117913" y="4910911"/>
            <a:ext cx="2620258" cy="646331"/>
          </a:xfrm>
          <a:prstGeom prst="flowChartOnlineStorag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52" name="Datos almacenados 51"/>
          <p:cNvSpPr/>
          <p:nvPr/>
        </p:nvSpPr>
        <p:spPr>
          <a:xfrm>
            <a:off x="3234343" y="4910911"/>
            <a:ext cx="2620258" cy="646331"/>
          </a:xfrm>
          <a:prstGeom prst="flowChartOnlineStorag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51" name="Datos almacenados 50"/>
          <p:cNvSpPr/>
          <p:nvPr/>
        </p:nvSpPr>
        <p:spPr>
          <a:xfrm>
            <a:off x="6339113" y="4910911"/>
            <a:ext cx="2620258" cy="646331"/>
          </a:xfrm>
          <a:prstGeom prst="flowChartOnlineStorag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50" name="Datos almacenados 49"/>
          <p:cNvSpPr/>
          <p:nvPr/>
        </p:nvSpPr>
        <p:spPr>
          <a:xfrm>
            <a:off x="9452825" y="4910911"/>
            <a:ext cx="2620258" cy="646331"/>
          </a:xfrm>
          <a:prstGeom prst="flowChartOnlineStorag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49" name="Datos almacenados 48">
            <a:hlinkClick r:id="" action="ppaction://noaction"/>
          </p:cNvPr>
          <p:cNvSpPr/>
          <p:nvPr/>
        </p:nvSpPr>
        <p:spPr>
          <a:xfrm flipH="1">
            <a:off x="9452825" y="1726693"/>
            <a:ext cx="2620258" cy="646331"/>
          </a:xfrm>
          <a:prstGeom prst="flowChartOnlineStorag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48" name="Datos almacenados 47"/>
          <p:cNvSpPr/>
          <p:nvPr/>
        </p:nvSpPr>
        <p:spPr>
          <a:xfrm flipH="1">
            <a:off x="6342211" y="1726693"/>
            <a:ext cx="2620258" cy="646331"/>
          </a:xfrm>
          <a:prstGeom prst="flowChartOnlineStorag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47" name="Datos almacenados 46">
            <a:hlinkClick r:id="" action="ppaction://noaction"/>
          </p:cNvPr>
          <p:cNvSpPr/>
          <p:nvPr/>
        </p:nvSpPr>
        <p:spPr>
          <a:xfrm flipH="1">
            <a:off x="3262918" y="1738728"/>
            <a:ext cx="2620258" cy="646331"/>
          </a:xfrm>
          <a:prstGeom prst="flowChartOnlineStorag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38" name="Datos almacenados 37">
            <a:hlinkClick r:id="" action="ppaction://noaction"/>
          </p:cNvPr>
          <p:cNvSpPr/>
          <p:nvPr/>
        </p:nvSpPr>
        <p:spPr>
          <a:xfrm flipH="1">
            <a:off x="108591" y="1726693"/>
            <a:ext cx="2620258" cy="646331"/>
          </a:xfrm>
          <a:prstGeom prst="flowChartOnlineStorag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11" name="Título 1"/>
          <p:cNvSpPr txBox="1">
            <a:spLocks/>
          </p:cNvSpPr>
          <p:nvPr/>
        </p:nvSpPr>
        <p:spPr>
          <a:xfrm>
            <a:off x="108591" y="156265"/>
            <a:ext cx="11964492" cy="76232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000" b="1" dirty="0" smtClean="0">
                <a:ln w="22225">
                  <a:noFill/>
                  <a:prstDash val="solid"/>
                </a:ln>
                <a:solidFill>
                  <a:srgbClr val="3494BA"/>
                </a:solidFill>
                <a:latin typeface="Arial Hebrew Scholar" charset="-79"/>
                <a:ea typeface="Arial Hebrew Scholar" charset="-79"/>
                <a:cs typeface="Arial Hebrew Scholar" charset="-79"/>
              </a:rPr>
              <a:t>RUTA TÉCNICA </a:t>
            </a:r>
            <a:r>
              <a:rPr lang="es-MX" sz="2000" b="1" dirty="0">
                <a:ln w="22225">
                  <a:noFill/>
                  <a:prstDash val="solid"/>
                </a:ln>
                <a:solidFill>
                  <a:srgbClr val="3494BA"/>
                </a:solidFill>
                <a:latin typeface="Arial Hebrew Scholar" charset="-79"/>
                <a:ea typeface="Arial Hebrew Scholar" charset="-79"/>
                <a:cs typeface="Arial Hebrew Scholar" charset="-79"/>
              </a:rPr>
              <a:t>Y PEDAGÓGICA </a:t>
            </a:r>
            <a:r>
              <a:rPr lang="es-MX" sz="2000" b="1" dirty="0" smtClean="0">
                <a:ln w="22225">
                  <a:noFill/>
                  <a:prstDash val="solid"/>
                </a:ln>
                <a:solidFill>
                  <a:srgbClr val="3494BA"/>
                </a:solidFill>
                <a:latin typeface="Arial Hebrew Scholar" charset="-79"/>
                <a:ea typeface="Arial Hebrew Scholar" charset="-79"/>
                <a:cs typeface="Arial Hebrew Scholar" charset="-79"/>
              </a:rPr>
              <a:t>- IMPLEMENTACIÓN INSTITUCIONAL: CON LA MODALIDAD DE </a:t>
            </a:r>
            <a:r>
              <a:rPr lang="es-MX" sz="2000" b="1" dirty="0">
                <a:ln w="22225">
                  <a:noFill/>
                  <a:prstDash val="solid"/>
                </a:ln>
                <a:solidFill>
                  <a:srgbClr val="3494BA"/>
                </a:solidFill>
                <a:latin typeface="Arial Hebrew Scholar" charset="-79"/>
                <a:ea typeface="Arial Hebrew Scholar" charset="-79"/>
                <a:cs typeface="Arial Hebrew Scholar" charset="-79"/>
              </a:rPr>
              <a:t>ATENCIÓN DE LOS </a:t>
            </a:r>
            <a:r>
              <a:rPr lang="es-MX" sz="2000" b="1" dirty="0" smtClean="0">
                <a:ln w="22225">
                  <a:noFill/>
                  <a:prstDash val="solid"/>
                </a:ln>
                <a:solidFill>
                  <a:srgbClr val="3494BA"/>
                </a:solidFill>
                <a:latin typeface="Arial Hebrew Scholar" charset="-79"/>
                <a:ea typeface="Arial Hebrew Scholar" charset="-79"/>
                <a:cs typeface="Arial Hebrew Scholar" charset="-79"/>
              </a:rPr>
              <a:t>EE PARA JOVENES Y ADULTOS</a:t>
            </a:r>
            <a:endParaRPr lang="es-MX" sz="2000" b="1" dirty="0">
              <a:ln w="22225">
                <a:noFill/>
                <a:prstDash val="solid"/>
              </a:ln>
              <a:solidFill>
                <a:srgbClr val="3494BA"/>
              </a:solidFill>
              <a:latin typeface="Arial Hebrew Scholar" charset="-79"/>
              <a:ea typeface="Arial Hebrew Scholar" charset="-79"/>
              <a:cs typeface="Arial Hebrew Scholar" charset="-79"/>
            </a:endParaRPr>
          </a:p>
        </p:txBody>
      </p:sp>
      <p:sp>
        <p:nvSpPr>
          <p:cNvPr id="29" name="CuadroTexto 28"/>
          <p:cNvSpPr txBox="1"/>
          <p:nvPr/>
        </p:nvSpPr>
        <p:spPr>
          <a:xfrm>
            <a:off x="1182690" y="1738728"/>
            <a:ext cx="490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dirty="0" smtClean="0">
                <a:solidFill>
                  <a:schemeClr val="bg1">
                    <a:lumMod val="50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1</a:t>
            </a:r>
            <a:endParaRPr lang="es-CO" sz="3600" dirty="0">
              <a:solidFill>
                <a:schemeClr val="bg1">
                  <a:lumMod val="50000"/>
                </a:schemeClr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sp>
        <p:nvSpPr>
          <p:cNvPr id="30" name="CuadroTexto 29"/>
          <p:cNvSpPr txBox="1"/>
          <p:nvPr/>
        </p:nvSpPr>
        <p:spPr>
          <a:xfrm>
            <a:off x="4290178" y="1738726"/>
            <a:ext cx="490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dirty="0">
                <a:solidFill>
                  <a:schemeClr val="bg1">
                    <a:lumMod val="50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2</a:t>
            </a:r>
            <a:endParaRPr lang="es-CO" sz="3600" dirty="0">
              <a:solidFill>
                <a:schemeClr val="bg1">
                  <a:lumMod val="50000"/>
                </a:schemeClr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sp>
        <p:nvSpPr>
          <p:cNvPr id="31" name="CuadroTexto 30"/>
          <p:cNvSpPr txBox="1"/>
          <p:nvPr/>
        </p:nvSpPr>
        <p:spPr>
          <a:xfrm>
            <a:off x="7403890" y="1738728"/>
            <a:ext cx="490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dirty="0">
                <a:solidFill>
                  <a:schemeClr val="bg1">
                    <a:lumMod val="50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3</a:t>
            </a:r>
            <a:endParaRPr lang="es-CO" sz="3600" dirty="0">
              <a:solidFill>
                <a:schemeClr val="bg1">
                  <a:lumMod val="50000"/>
                </a:schemeClr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sp>
        <p:nvSpPr>
          <p:cNvPr id="32" name="CuadroTexto 31"/>
          <p:cNvSpPr txBox="1"/>
          <p:nvPr/>
        </p:nvSpPr>
        <p:spPr>
          <a:xfrm>
            <a:off x="10517603" y="1738728"/>
            <a:ext cx="490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dirty="0">
                <a:solidFill>
                  <a:schemeClr val="bg1">
                    <a:lumMod val="50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4</a:t>
            </a:r>
            <a:endParaRPr lang="es-CO" sz="3600" dirty="0">
              <a:solidFill>
                <a:schemeClr val="bg1">
                  <a:lumMod val="50000"/>
                </a:schemeClr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sp>
        <p:nvSpPr>
          <p:cNvPr id="33" name="CuadroTexto 32"/>
          <p:cNvSpPr txBox="1"/>
          <p:nvPr/>
        </p:nvSpPr>
        <p:spPr>
          <a:xfrm>
            <a:off x="1176466" y="4226243"/>
            <a:ext cx="490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dirty="0" smtClean="0">
                <a:solidFill>
                  <a:schemeClr val="bg1">
                    <a:lumMod val="50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8</a:t>
            </a:r>
            <a:endParaRPr lang="es-CO" sz="3600" dirty="0">
              <a:solidFill>
                <a:schemeClr val="bg1">
                  <a:lumMod val="50000"/>
                </a:schemeClr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sp>
        <p:nvSpPr>
          <p:cNvPr id="34" name="CuadroTexto 33"/>
          <p:cNvSpPr txBox="1"/>
          <p:nvPr/>
        </p:nvSpPr>
        <p:spPr>
          <a:xfrm>
            <a:off x="4290178" y="4914134"/>
            <a:ext cx="490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dirty="0" smtClean="0">
                <a:solidFill>
                  <a:schemeClr val="bg1">
                    <a:lumMod val="50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7</a:t>
            </a:r>
            <a:endParaRPr lang="es-CO" sz="3600" dirty="0">
              <a:solidFill>
                <a:schemeClr val="bg1">
                  <a:lumMod val="50000"/>
                </a:schemeClr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sp>
        <p:nvSpPr>
          <p:cNvPr id="35" name="CuadroTexto 34"/>
          <p:cNvSpPr txBox="1"/>
          <p:nvPr/>
        </p:nvSpPr>
        <p:spPr>
          <a:xfrm>
            <a:off x="7403890" y="4223018"/>
            <a:ext cx="490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dirty="0" smtClean="0">
                <a:solidFill>
                  <a:schemeClr val="bg1">
                    <a:lumMod val="50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6</a:t>
            </a:r>
            <a:endParaRPr lang="es-CO" sz="3600" dirty="0">
              <a:solidFill>
                <a:schemeClr val="bg1">
                  <a:lumMod val="50000"/>
                </a:schemeClr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sp>
        <p:nvSpPr>
          <p:cNvPr id="36" name="CuadroTexto 35"/>
          <p:cNvSpPr txBox="1"/>
          <p:nvPr/>
        </p:nvSpPr>
        <p:spPr>
          <a:xfrm>
            <a:off x="10517603" y="4223018"/>
            <a:ext cx="490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dirty="0" smtClean="0">
                <a:solidFill>
                  <a:schemeClr val="bg1">
                    <a:lumMod val="50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5</a:t>
            </a:r>
            <a:endParaRPr lang="es-CO" sz="3600" dirty="0">
              <a:solidFill>
                <a:schemeClr val="bg1">
                  <a:lumMod val="50000"/>
                </a:schemeClr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pic>
        <p:nvPicPr>
          <p:cNvPr id="56" name="Imagen 55">
            <a:extLst>
              <a:ext uri="{FF2B5EF4-FFF2-40B4-BE49-F238E27FC236}">
                <a16:creationId xmlns:a16="http://schemas.microsoft.com/office/drawing/2014/main" id="{B9FE752F-69A2-6249-9269-9554B932A1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0999" y="6219441"/>
            <a:ext cx="612084" cy="618246"/>
          </a:xfrm>
          <a:prstGeom prst="rect">
            <a:avLst/>
          </a:prstGeom>
        </p:spPr>
      </p:pic>
      <p:sp>
        <p:nvSpPr>
          <p:cNvPr id="39" name="CuadroTexto 38"/>
          <p:cNvSpPr txBox="1"/>
          <p:nvPr/>
        </p:nvSpPr>
        <p:spPr>
          <a:xfrm>
            <a:off x="502770" y="2439124"/>
            <a:ext cx="18505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solidFill>
                  <a:schemeClr val="bg1"/>
                </a:solidFill>
              </a:rPr>
              <a:t>Focalización e Identificación de Oferta para EJA </a:t>
            </a:r>
          </a:p>
        </p:txBody>
      </p:sp>
      <p:sp>
        <p:nvSpPr>
          <p:cNvPr id="40" name="Rectángulo 39"/>
          <p:cNvSpPr/>
          <p:nvPr/>
        </p:nvSpPr>
        <p:spPr>
          <a:xfrm>
            <a:off x="3032446" y="2439124"/>
            <a:ext cx="285073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000" b="1" dirty="0" smtClean="0">
                <a:solidFill>
                  <a:schemeClr val="bg1"/>
                </a:solidFill>
              </a:rPr>
              <a:t>Identificación de fortalecimiento Técnico y Pedagógico</a:t>
            </a:r>
          </a:p>
        </p:txBody>
      </p:sp>
      <p:sp>
        <p:nvSpPr>
          <p:cNvPr id="41" name="Rectángulo 40"/>
          <p:cNvSpPr/>
          <p:nvPr/>
        </p:nvSpPr>
        <p:spPr>
          <a:xfrm>
            <a:off x="6356492" y="2439124"/>
            <a:ext cx="273736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000" b="1" dirty="0" smtClean="0">
                <a:solidFill>
                  <a:schemeClr val="bg1"/>
                </a:solidFill>
              </a:rPr>
              <a:t>Formalización de Matrícula SIMAT</a:t>
            </a:r>
          </a:p>
          <a:p>
            <a:pPr algn="ctr"/>
            <a:endParaRPr lang="es-MX" b="1" dirty="0" smtClean="0">
              <a:solidFill>
                <a:schemeClr val="bg1"/>
              </a:solidFill>
            </a:endParaRPr>
          </a:p>
          <a:p>
            <a:pPr algn="ctr"/>
            <a:endParaRPr lang="es-CO" sz="1400" b="1" dirty="0">
              <a:solidFill>
                <a:schemeClr val="bg1"/>
              </a:solidFill>
            </a:endParaRPr>
          </a:p>
        </p:txBody>
      </p:sp>
      <p:sp>
        <p:nvSpPr>
          <p:cNvPr id="42" name="Rectángulo 41"/>
          <p:cNvSpPr/>
          <p:nvPr/>
        </p:nvSpPr>
        <p:spPr>
          <a:xfrm>
            <a:off x="9348280" y="2439124"/>
            <a:ext cx="283420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000" b="1" dirty="0" smtClean="0">
                <a:solidFill>
                  <a:schemeClr val="bg1"/>
                </a:solidFill>
              </a:rPr>
              <a:t>Definición de la Metodología Pedagógica y Didáctica </a:t>
            </a:r>
          </a:p>
        </p:txBody>
      </p:sp>
      <p:sp>
        <p:nvSpPr>
          <p:cNvPr id="43" name="Rectángulo 42"/>
          <p:cNvSpPr/>
          <p:nvPr/>
        </p:nvSpPr>
        <p:spPr>
          <a:xfrm>
            <a:off x="6683847" y="5670700"/>
            <a:ext cx="20826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000" b="1" dirty="0" smtClean="0">
                <a:solidFill>
                  <a:schemeClr val="bg1"/>
                </a:solidFill>
              </a:rPr>
              <a:t>Fortalecimiento de Capacidad a EE</a:t>
            </a:r>
            <a:endParaRPr lang="es-CO" sz="1600" b="1" dirty="0">
              <a:solidFill>
                <a:schemeClr val="bg1"/>
              </a:solidFill>
            </a:endParaRPr>
          </a:p>
        </p:txBody>
      </p:sp>
      <p:sp>
        <p:nvSpPr>
          <p:cNvPr id="44" name="CuadroTexto 43"/>
          <p:cNvSpPr txBox="1"/>
          <p:nvPr/>
        </p:nvSpPr>
        <p:spPr>
          <a:xfrm>
            <a:off x="3541346" y="5670700"/>
            <a:ext cx="18329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solidFill>
                  <a:schemeClr val="bg1"/>
                </a:solidFill>
              </a:rPr>
              <a:t>Certificación del Ciclo Educativo</a:t>
            </a:r>
          </a:p>
        </p:txBody>
      </p:sp>
      <p:sp>
        <p:nvSpPr>
          <p:cNvPr id="45" name="CuadroTexto 44"/>
          <p:cNvSpPr txBox="1"/>
          <p:nvPr/>
        </p:nvSpPr>
        <p:spPr>
          <a:xfrm>
            <a:off x="585357" y="5677150"/>
            <a:ext cx="16667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solidFill>
                  <a:schemeClr val="bg1"/>
                </a:solidFill>
              </a:rPr>
              <a:t>Cierre del Ciclo Educativo</a:t>
            </a:r>
          </a:p>
        </p:txBody>
      </p:sp>
      <p:sp>
        <p:nvSpPr>
          <p:cNvPr id="46" name="Rectángulo 45"/>
          <p:cNvSpPr/>
          <p:nvPr/>
        </p:nvSpPr>
        <p:spPr>
          <a:xfrm>
            <a:off x="9582940" y="5675999"/>
            <a:ext cx="208266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000" b="1" dirty="0">
                <a:solidFill>
                  <a:schemeClr val="bg1"/>
                </a:solidFill>
              </a:rPr>
              <a:t>D</a:t>
            </a:r>
            <a:r>
              <a:rPr lang="es-MX" sz="2000" b="1" dirty="0" smtClean="0">
                <a:solidFill>
                  <a:schemeClr val="bg1"/>
                </a:solidFill>
              </a:rPr>
              <a:t>esarrollo de las actividades académicas</a:t>
            </a:r>
            <a:endParaRPr lang="es-CO" sz="1600" b="1" dirty="0">
              <a:solidFill>
                <a:schemeClr val="bg1"/>
              </a:solidFill>
            </a:endParaRPr>
          </a:p>
        </p:txBody>
      </p:sp>
      <p:cxnSp>
        <p:nvCxnSpPr>
          <p:cNvPr id="3" name="Conector recto de flecha 2"/>
          <p:cNvCxnSpPr/>
          <p:nvPr/>
        </p:nvCxnSpPr>
        <p:spPr>
          <a:xfrm>
            <a:off x="861804" y="4223018"/>
            <a:ext cx="10422950" cy="0"/>
          </a:xfrm>
          <a:prstGeom prst="straightConnector1">
            <a:avLst/>
          </a:prstGeom>
          <a:ln w="76200">
            <a:solidFill>
              <a:srgbClr val="FFC000"/>
            </a:solidFill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CuadroTexto 4"/>
          <p:cNvSpPr txBox="1"/>
          <p:nvPr/>
        </p:nvSpPr>
        <p:spPr>
          <a:xfrm>
            <a:off x="1828800" y="409353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75863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5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5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75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2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75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25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5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75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25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50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75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2" grpId="0" animBg="1"/>
      <p:bldP spid="51" grpId="0" animBg="1"/>
      <p:bldP spid="50" grpId="0" animBg="1"/>
      <p:bldP spid="49" grpId="0" animBg="1"/>
      <p:bldP spid="48" grpId="0" animBg="1"/>
      <p:bldP spid="47" grpId="0" animBg="1"/>
      <p:bldP spid="38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1" y="-6161"/>
            <a:ext cx="12207876" cy="19090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8B4F796-027B-4AEA-8E33-3A2D7CD04CAD}"/>
              </a:ext>
            </a:extLst>
          </p:cNvPr>
          <p:cNvSpPr txBox="1"/>
          <p:nvPr/>
        </p:nvSpPr>
        <p:spPr>
          <a:xfrm>
            <a:off x="898732" y="2448555"/>
            <a:ext cx="109173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>
              <a:latin typeface="Franklin Gothic Medium" panose="020B0603020102020204" pitchFamily="34" charset="0"/>
            </a:endParaRPr>
          </a:p>
          <a:p>
            <a:endParaRPr lang="es-CO" dirty="0"/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6B24D8FC-FFFA-4166-93B9-78926BC95538}"/>
              </a:ext>
            </a:extLst>
          </p:cNvPr>
          <p:cNvSpPr txBox="1"/>
          <p:nvPr/>
        </p:nvSpPr>
        <p:spPr>
          <a:xfrm flipH="1">
            <a:off x="7940556" y="3640542"/>
            <a:ext cx="17931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dirty="0"/>
              <a:t> </a:t>
            </a:r>
            <a:endParaRPr lang="es-CO" sz="3200" dirty="0"/>
          </a:p>
        </p:txBody>
      </p:sp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1812806900"/>
              </p:ext>
            </p:extLst>
          </p:nvPr>
        </p:nvGraphicFramePr>
        <p:xfrm>
          <a:off x="2083223" y="2366450"/>
          <a:ext cx="9578754" cy="40011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Datos almacenados 6">
            <a:hlinkClick r:id="" action="ppaction://noaction"/>
          </p:cNvPr>
          <p:cNvSpPr/>
          <p:nvPr/>
        </p:nvSpPr>
        <p:spPr>
          <a:xfrm flipH="1">
            <a:off x="156216" y="181333"/>
            <a:ext cx="666316" cy="390167"/>
          </a:xfrm>
          <a:prstGeom prst="flowChartOnlineStorag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1133290" y="287356"/>
            <a:ext cx="9809019" cy="156966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MX" sz="3200" b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Identificación de fortalecimiento Técnico y Pedagógico</a:t>
            </a:r>
          </a:p>
          <a:p>
            <a:pPr algn="ctr"/>
            <a:r>
              <a:rPr lang="es-MX" sz="3200" dirty="0" smtClean="0">
                <a:ln w="22225">
                  <a:noFill/>
                  <a:prstDash val="solid"/>
                </a:ln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Arial Hebrew Scholar" charset="-79"/>
                <a:cs typeface="Calibri" panose="020F0502020204030204" pitchFamily="34" charset="0"/>
              </a:rPr>
              <a:t>Rutas </a:t>
            </a:r>
            <a:r>
              <a:rPr lang="es-MX" sz="3200" dirty="0">
                <a:ln w="22225">
                  <a:noFill/>
                  <a:prstDash val="solid"/>
                </a:ln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Arial Hebrew Scholar" charset="-79"/>
                <a:cs typeface="Calibri" panose="020F0502020204030204" pitchFamily="34" charset="0"/>
              </a:rPr>
              <a:t>y acciones a desarrollar para la revisión y ajuste del </a:t>
            </a:r>
            <a:r>
              <a:rPr lang="es-MX" sz="3200" dirty="0" smtClean="0">
                <a:ln w="22225">
                  <a:noFill/>
                  <a:prstDash val="solid"/>
                </a:ln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Arial Hebrew Scholar" charset="-79"/>
                <a:cs typeface="Calibri" panose="020F0502020204030204" pitchFamily="34" charset="0"/>
              </a:rPr>
              <a:t>PEI</a:t>
            </a:r>
            <a:endParaRPr lang="es-ES" sz="3200" dirty="0">
              <a:ln w="22225">
                <a:noFill/>
                <a:prstDash val="solid"/>
              </a:ln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ea typeface="Arial Hebrew Scholar" charset="-79"/>
              <a:cs typeface="Calibri" panose="020F0502020204030204" pitchFamily="34" charset="0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B9FE752F-69A2-6249-9269-9554B932A17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0999" y="6219441"/>
            <a:ext cx="612084" cy="618246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266700" y="6115050"/>
            <a:ext cx="225742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900" dirty="0" smtClean="0"/>
              <a:t>Ruta basada en: Guía </a:t>
            </a:r>
            <a:r>
              <a:rPr lang="es-MX" sz="900" dirty="0"/>
              <a:t>para el mejoramiento institucional (GUIA 34) Ministerio de Educación Nacional de Colombia, 2008</a:t>
            </a:r>
            <a:endParaRPr lang="es-CO" sz="900" dirty="0"/>
          </a:p>
        </p:txBody>
      </p:sp>
    </p:spTree>
    <p:extLst>
      <p:ext uri="{BB962C8B-B14F-4D97-AF65-F5344CB8AC3E}">
        <p14:creationId xmlns:p14="http://schemas.microsoft.com/office/powerpoint/2010/main" val="3514347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1" y="-6161"/>
            <a:ext cx="12207876" cy="19090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1133290" y="287356"/>
            <a:ext cx="9809019" cy="156966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MX" sz="3200" b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Identificación de fortalecimiento Técnico y Pedagógico</a:t>
            </a:r>
          </a:p>
          <a:p>
            <a:pPr algn="ctr"/>
            <a:r>
              <a:rPr lang="es-MX" sz="3200" dirty="0" smtClean="0">
                <a:ln w="22225">
                  <a:noFill/>
                  <a:prstDash val="solid"/>
                </a:ln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Arial Hebrew Scholar" charset="-79"/>
                <a:cs typeface="Calibri" panose="020F0502020204030204" pitchFamily="34" charset="0"/>
              </a:rPr>
              <a:t>Rutas </a:t>
            </a:r>
            <a:r>
              <a:rPr lang="es-MX" sz="3200" dirty="0">
                <a:ln w="22225">
                  <a:noFill/>
                  <a:prstDash val="solid"/>
                </a:ln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Arial Hebrew Scholar" charset="-79"/>
                <a:cs typeface="Calibri" panose="020F0502020204030204" pitchFamily="34" charset="0"/>
              </a:rPr>
              <a:t>y acciones a desarrollar para la </a:t>
            </a:r>
            <a:r>
              <a:rPr lang="es-MX" sz="3200" dirty="0" smtClean="0">
                <a:ln w="22225">
                  <a:noFill/>
                  <a:prstDash val="solid"/>
                </a:ln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Arial Hebrew Scholar" charset="-79"/>
                <a:cs typeface="Calibri" panose="020F0502020204030204" pitchFamily="34" charset="0"/>
              </a:rPr>
              <a:t>revisión y ajuste </a:t>
            </a:r>
            <a:r>
              <a:rPr lang="es-MX" sz="3200" dirty="0">
                <a:ln w="22225">
                  <a:noFill/>
                  <a:prstDash val="solid"/>
                </a:ln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Arial Hebrew Scholar" charset="-79"/>
                <a:cs typeface="Calibri" panose="020F0502020204030204" pitchFamily="34" charset="0"/>
              </a:rPr>
              <a:t>del </a:t>
            </a:r>
            <a:r>
              <a:rPr lang="es-MX" sz="3200" dirty="0" smtClean="0">
                <a:ln w="22225">
                  <a:noFill/>
                  <a:prstDash val="solid"/>
                </a:ln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Arial Hebrew Scholar" charset="-79"/>
                <a:cs typeface="Calibri" panose="020F0502020204030204" pitchFamily="34" charset="0"/>
              </a:rPr>
              <a:t>PEI</a:t>
            </a:r>
            <a:endParaRPr lang="es-ES" sz="3200" dirty="0">
              <a:ln w="22225">
                <a:noFill/>
                <a:prstDash val="solid"/>
              </a:ln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ea typeface="Arial Hebrew Scholar" charset="-79"/>
              <a:cs typeface="Calibri" panose="020F0502020204030204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8B4F796-027B-4AEA-8E33-3A2D7CD04CAD}"/>
              </a:ext>
            </a:extLst>
          </p:cNvPr>
          <p:cNvSpPr txBox="1"/>
          <p:nvPr/>
        </p:nvSpPr>
        <p:spPr>
          <a:xfrm>
            <a:off x="898732" y="2448555"/>
            <a:ext cx="109173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>
              <a:latin typeface="Franklin Gothic Medium" panose="020B0603020102020204" pitchFamily="34" charset="0"/>
            </a:endParaRPr>
          </a:p>
          <a:p>
            <a:endParaRPr lang="es-CO" dirty="0"/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6B24D8FC-FFFA-4166-93B9-78926BC95538}"/>
              </a:ext>
            </a:extLst>
          </p:cNvPr>
          <p:cNvSpPr txBox="1"/>
          <p:nvPr/>
        </p:nvSpPr>
        <p:spPr>
          <a:xfrm flipH="1">
            <a:off x="7940556" y="3640542"/>
            <a:ext cx="17931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dirty="0"/>
              <a:t> </a:t>
            </a:r>
            <a:endParaRPr lang="es-CO" sz="3200" dirty="0"/>
          </a:p>
        </p:txBody>
      </p:sp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664737675"/>
              </p:ext>
            </p:extLst>
          </p:nvPr>
        </p:nvGraphicFramePr>
        <p:xfrm>
          <a:off x="1871612" y="2211243"/>
          <a:ext cx="9589387" cy="42354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Datos almacenados 6">
            <a:hlinkClick r:id="" action="ppaction://noaction"/>
          </p:cNvPr>
          <p:cNvSpPr/>
          <p:nvPr/>
        </p:nvSpPr>
        <p:spPr>
          <a:xfrm flipH="1">
            <a:off x="156216" y="181333"/>
            <a:ext cx="666316" cy="390167"/>
          </a:xfrm>
          <a:prstGeom prst="flowChartOnlineStorag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b="1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B9FE752F-69A2-6249-9269-9554B932A17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0999" y="6219441"/>
            <a:ext cx="612084" cy="618246"/>
          </a:xfrm>
          <a:prstGeom prst="rect">
            <a:avLst/>
          </a:prstGeom>
        </p:spPr>
      </p:pic>
      <p:sp>
        <p:nvSpPr>
          <p:cNvPr id="12" name="CuadroTexto 11"/>
          <p:cNvSpPr txBox="1"/>
          <p:nvPr/>
        </p:nvSpPr>
        <p:spPr>
          <a:xfrm>
            <a:off x="266700" y="6115050"/>
            <a:ext cx="225742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900" dirty="0" smtClean="0"/>
              <a:t>Ruta basada en: Guía </a:t>
            </a:r>
            <a:r>
              <a:rPr lang="es-MX" sz="900" dirty="0"/>
              <a:t>para el mejoramiento institucional (GUIA 34) Ministerio de Educación Nacional de Colombia, 2008</a:t>
            </a:r>
            <a:endParaRPr lang="es-CO" sz="900" dirty="0"/>
          </a:p>
        </p:txBody>
      </p:sp>
    </p:spTree>
    <p:extLst>
      <p:ext uri="{BB962C8B-B14F-4D97-AF65-F5344CB8AC3E}">
        <p14:creationId xmlns:p14="http://schemas.microsoft.com/office/powerpoint/2010/main" val="13959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354558" y="2953769"/>
            <a:ext cx="1971981" cy="1592674"/>
          </a:xfrm>
          <a:prstGeom prst="rect">
            <a:avLst/>
          </a:prstGeom>
          <a:solidFill>
            <a:srgbClr val="3494BA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/>
          <a:lstStyle/>
          <a:p>
            <a:endParaRPr sz="2170"/>
          </a:p>
        </p:txBody>
      </p:sp>
      <p:sp>
        <p:nvSpPr>
          <p:cNvPr id="4" name="object 4"/>
          <p:cNvSpPr txBox="1"/>
          <p:nvPr/>
        </p:nvSpPr>
        <p:spPr>
          <a:xfrm>
            <a:off x="4493749" y="3135731"/>
            <a:ext cx="1660922" cy="844239"/>
          </a:xfrm>
          <a:prstGeom prst="rect">
            <a:avLst/>
          </a:prstGeom>
        </p:spPr>
        <p:txBody>
          <a:bodyPr vert="horz" wrap="square" lIns="0" tIns="35974" rIns="0" bIns="0" rtlCol="0">
            <a:spAutoFit/>
          </a:bodyPr>
          <a:lstStyle/>
          <a:p>
            <a:pPr marL="15309" marR="6123" indent="32913" algn="ctr">
              <a:lnSpc>
                <a:spcPts val="1459"/>
              </a:lnSpc>
              <a:spcBef>
                <a:spcPts val="283"/>
              </a:spcBef>
            </a:pPr>
            <a:r>
              <a:rPr lang="es-MX" sz="1600" spc="-42" dirty="0">
                <a:solidFill>
                  <a:srgbClr val="FFFFFF"/>
                </a:solidFill>
                <a:latin typeface="Franklin Gothic Book" panose="020B0503020102020204" pitchFamily="34" charset="0"/>
                <a:cs typeface="Arial"/>
              </a:rPr>
              <a:t>1.</a:t>
            </a:r>
          </a:p>
          <a:p>
            <a:pPr marL="15309" marR="6123" indent="32913" algn="ctr">
              <a:lnSpc>
                <a:spcPts val="1459"/>
              </a:lnSpc>
              <a:spcBef>
                <a:spcPts val="283"/>
              </a:spcBef>
            </a:pPr>
            <a:r>
              <a:rPr lang="es-MX" sz="1600" spc="-42" dirty="0">
                <a:solidFill>
                  <a:srgbClr val="FFFFFF"/>
                </a:solidFill>
                <a:latin typeface="Franklin Gothic Book" panose="020B0503020102020204" pitchFamily="34" charset="0"/>
                <a:cs typeface="Arial"/>
              </a:rPr>
              <a:t>Jornadas de estudio detallado del decreto 3011</a:t>
            </a:r>
          </a:p>
        </p:txBody>
      </p:sp>
      <p:sp>
        <p:nvSpPr>
          <p:cNvPr id="6" name="object 6"/>
          <p:cNvSpPr/>
          <p:nvPr/>
        </p:nvSpPr>
        <p:spPr>
          <a:xfrm>
            <a:off x="6755664" y="2980670"/>
            <a:ext cx="1971981" cy="1565773"/>
          </a:xfrm>
          <a:prstGeom prst="rect">
            <a:avLst/>
          </a:prstGeom>
          <a:solidFill>
            <a:srgbClr val="3494BA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/>
          <a:lstStyle/>
          <a:p>
            <a:endParaRPr sz="2170"/>
          </a:p>
        </p:txBody>
      </p:sp>
      <p:sp>
        <p:nvSpPr>
          <p:cNvPr id="7" name="object 7"/>
          <p:cNvSpPr txBox="1"/>
          <p:nvPr/>
        </p:nvSpPr>
        <p:spPr>
          <a:xfrm>
            <a:off x="6889144" y="3075540"/>
            <a:ext cx="1637960" cy="1652152"/>
          </a:xfrm>
          <a:prstGeom prst="rect">
            <a:avLst/>
          </a:prstGeom>
        </p:spPr>
        <p:txBody>
          <a:bodyPr vert="horz" wrap="square" lIns="0" tIns="35974" rIns="0" bIns="0" rtlCol="0">
            <a:spAutoFit/>
          </a:bodyPr>
          <a:lstStyle/>
          <a:p>
            <a:pPr marL="101802" marR="6123" indent="-87259" algn="ctr">
              <a:lnSpc>
                <a:spcPts val="1459"/>
              </a:lnSpc>
              <a:spcBef>
                <a:spcPts val="283"/>
              </a:spcBef>
            </a:pPr>
            <a:r>
              <a:rPr lang="es-MX" sz="1600" dirty="0">
                <a:solidFill>
                  <a:schemeClr val="bg1"/>
                </a:solidFill>
                <a:latin typeface="Franklin Gothic Book" panose="020B0503020102020204" pitchFamily="34" charset="0"/>
                <a:cs typeface="Arial"/>
              </a:rPr>
              <a:t>2.</a:t>
            </a:r>
          </a:p>
          <a:p>
            <a:pPr marL="101802" marR="6123" indent="-87259" algn="ctr">
              <a:lnSpc>
                <a:spcPts val="1459"/>
              </a:lnSpc>
              <a:spcBef>
                <a:spcPts val="283"/>
              </a:spcBef>
            </a:pPr>
            <a:r>
              <a:rPr lang="es-MX" sz="1600" dirty="0">
                <a:solidFill>
                  <a:schemeClr val="bg1"/>
                </a:solidFill>
                <a:latin typeface="Franklin Gothic Book" panose="020B0503020102020204" pitchFamily="34" charset="0"/>
                <a:cs typeface="Arial"/>
              </a:rPr>
              <a:t>Lectura del PEI en correlación al decreto 3011 y las modalidades de atención </a:t>
            </a:r>
            <a:r>
              <a:rPr lang="es-MX" sz="1600" dirty="0" smtClean="0">
                <a:solidFill>
                  <a:schemeClr val="bg1"/>
                </a:solidFill>
                <a:latin typeface="Franklin Gothic Book" panose="020B0503020102020204" pitchFamily="34" charset="0"/>
                <a:cs typeface="Arial"/>
              </a:rPr>
              <a:t>a adultos</a:t>
            </a:r>
            <a:r>
              <a:rPr lang="es-MX" sz="1600" dirty="0">
                <a:solidFill>
                  <a:schemeClr val="bg1"/>
                </a:solidFill>
                <a:latin typeface="Franklin Gothic Book" panose="020B0503020102020204" pitchFamily="34" charset="0"/>
                <a:cs typeface="Arial"/>
              </a:rPr>
              <a:t>.</a:t>
            </a:r>
          </a:p>
          <a:p>
            <a:pPr marL="101802" marR="6123" indent="-87259">
              <a:lnSpc>
                <a:spcPts val="1459"/>
              </a:lnSpc>
              <a:spcBef>
                <a:spcPts val="283"/>
              </a:spcBef>
            </a:pPr>
            <a:endParaRPr sz="1600" dirty="0">
              <a:latin typeface="Franklin Gothic Book" panose="020B0503020102020204" pitchFamily="34" charset="0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9189448" y="2953769"/>
            <a:ext cx="1973817" cy="1592674"/>
          </a:xfrm>
          <a:prstGeom prst="rect">
            <a:avLst/>
          </a:prstGeom>
          <a:solidFill>
            <a:srgbClr val="3494BA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/>
          <a:lstStyle/>
          <a:p>
            <a:endParaRPr sz="2170"/>
          </a:p>
        </p:txBody>
      </p:sp>
      <p:sp>
        <p:nvSpPr>
          <p:cNvPr id="10" name="object 10"/>
          <p:cNvSpPr txBox="1"/>
          <p:nvPr/>
        </p:nvSpPr>
        <p:spPr>
          <a:xfrm>
            <a:off x="9280683" y="3052385"/>
            <a:ext cx="1788278" cy="1695933"/>
          </a:xfrm>
          <a:prstGeom prst="rect">
            <a:avLst/>
          </a:prstGeom>
        </p:spPr>
        <p:txBody>
          <a:bodyPr vert="horz" wrap="square" lIns="0" tIns="32912" rIns="0" bIns="0" rtlCol="0">
            <a:spAutoFit/>
          </a:bodyPr>
          <a:lstStyle/>
          <a:p>
            <a:pPr marL="79605" marR="6123" indent="-64296" algn="ctr">
              <a:lnSpc>
                <a:spcPct val="91600"/>
              </a:lnSpc>
              <a:spcBef>
                <a:spcPts val="259"/>
              </a:spcBef>
            </a:pPr>
            <a:r>
              <a:rPr lang="es-MX" sz="1600" dirty="0">
                <a:solidFill>
                  <a:schemeClr val="bg1"/>
                </a:solidFill>
                <a:latin typeface="Franklin Gothic Book" panose="020B0503020102020204" pitchFamily="34" charset="0"/>
                <a:cs typeface="Arial"/>
              </a:rPr>
              <a:t>3.</a:t>
            </a:r>
          </a:p>
          <a:p>
            <a:pPr marL="79605" marR="6123" indent="-64296" algn="ctr">
              <a:lnSpc>
                <a:spcPct val="91600"/>
              </a:lnSpc>
              <a:spcBef>
                <a:spcPts val="259"/>
              </a:spcBef>
            </a:pPr>
            <a:r>
              <a:rPr lang="es-MX" sz="1600" dirty="0">
                <a:solidFill>
                  <a:schemeClr val="bg1"/>
                </a:solidFill>
                <a:latin typeface="Franklin Gothic Book" panose="020B0503020102020204" pitchFamily="34" charset="0"/>
                <a:cs typeface="Arial"/>
              </a:rPr>
              <a:t>Incorporación de los elementos afines al </a:t>
            </a:r>
            <a:r>
              <a:rPr lang="es-MX" sz="1600" dirty="0" smtClean="0">
                <a:solidFill>
                  <a:schemeClr val="bg1"/>
                </a:solidFill>
                <a:latin typeface="Franklin Gothic Book" panose="020B0503020102020204" pitchFamily="34" charset="0"/>
                <a:cs typeface="Arial"/>
              </a:rPr>
              <a:t>decreto 3011 </a:t>
            </a:r>
            <a:r>
              <a:rPr lang="es-MX" sz="1600" dirty="0">
                <a:solidFill>
                  <a:schemeClr val="bg1"/>
                </a:solidFill>
                <a:latin typeface="Franklin Gothic Book" panose="020B0503020102020204" pitchFamily="34" charset="0"/>
                <a:cs typeface="Arial"/>
              </a:rPr>
              <a:t>y las modalidades de atención a adultos.</a:t>
            </a:r>
          </a:p>
          <a:p>
            <a:pPr marL="79605" marR="6123" indent="-64296">
              <a:lnSpc>
                <a:spcPct val="91600"/>
              </a:lnSpc>
              <a:spcBef>
                <a:spcPts val="259"/>
              </a:spcBef>
            </a:pPr>
            <a:endParaRPr sz="1600" dirty="0">
              <a:latin typeface="Franklin Gothic Book" panose="020B0503020102020204" pitchFamily="34" charset="0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6318272" y="3750845"/>
            <a:ext cx="496898" cy="15522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0"/>
          </a:p>
        </p:txBody>
      </p:sp>
      <p:sp>
        <p:nvSpPr>
          <p:cNvPr id="12" name="object 12"/>
          <p:cNvSpPr/>
          <p:nvPr/>
        </p:nvSpPr>
        <p:spPr>
          <a:xfrm>
            <a:off x="4354558" y="4766242"/>
            <a:ext cx="1971981" cy="1585040"/>
          </a:xfrm>
          <a:prstGeom prst="rect">
            <a:avLst/>
          </a:prstGeom>
          <a:solidFill>
            <a:srgbClr val="3494BA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/>
          <a:lstStyle/>
          <a:p>
            <a:pPr algn="ctr"/>
            <a:r>
              <a:rPr lang="es-MX" sz="1600" dirty="0"/>
              <a:t>4.</a:t>
            </a:r>
          </a:p>
          <a:p>
            <a:pPr algn="ctr"/>
            <a:r>
              <a:rPr lang="es-MX" sz="1600" dirty="0"/>
              <a:t>Acto administrativo por parte de la I.E </a:t>
            </a:r>
            <a:endParaRPr lang="es-MX" sz="1600" dirty="0" smtClean="0"/>
          </a:p>
          <a:p>
            <a:pPr algn="ctr"/>
            <a:r>
              <a:rPr lang="es-MX" sz="1600" dirty="0" smtClean="0"/>
              <a:t>(</a:t>
            </a:r>
            <a:r>
              <a:rPr lang="es-MX" sz="1600" dirty="0"/>
              <a:t>acuerdo de adopción de modificaciones al PEI)</a:t>
            </a:r>
          </a:p>
        </p:txBody>
      </p:sp>
      <p:sp>
        <p:nvSpPr>
          <p:cNvPr id="14" name="object 14"/>
          <p:cNvSpPr/>
          <p:nvPr/>
        </p:nvSpPr>
        <p:spPr>
          <a:xfrm>
            <a:off x="8735718" y="3750845"/>
            <a:ext cx="496899" cy="1552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0"/>
          </a:p>
        </p:txBody>
      </p:sp>
      <p:sp>
        <p:nvSpPr>
          <p:cNvPr id="15" name="object 15"/>
          <p:cNvSpPr/>
          <p:nvPr/>
        </p:nvSpPr>
        <p:spPr>
          <a:xfrm>
            <a:off x="6755663" y="4785584"/>
            <a:ext cx="1971981" cy="1565698"/>
          </a:xfrm>
          <a:prstGeom prst="rect">
            <a:avLst/>
          </a:prstGeom>
          <a:solidFill>
            <a:srgbClr val="3494BA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/>
          <a:lstStyle/>
          <a:p>
            <a:endParaRPr sz="2170"/>
          </a:p>
        </p:txBody>
      </p:sp>
      <p:sp>
        <p:nvSpPr>
          <p:cNvPr id="16" name="object 16"/>
          <p:cNvSpPr txBox="1"/>
          <p:nvPr/>
        </p:nvSpPr>
        <p:spPr>
          <a:xfrm>
            <a:off x="6815171" y="4766242"/>
            <a:ext cx="1740526" cy="1744485"/>
          </a:xfrm>
          <a:prstGeom prst="rect">
            <a:avLst/>
          </a:prstGeom>
        </p:spPr>
        <p:txBody>
          <a:bodyPr vert="horz" wrap="square" lIns="0" tIns="35974" rIns="0" bIns="0" rtlCol="0">
            <a:spAutoFit/>
          </a:bodyPr>
          <a:lstStyle/>
          <a:p>
            <a:pPr algn="ctr"/>
            <a:r>
              <a:rPr lang="es-CO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5.</a:t>
            </a:r>
          </a:p>
          <a:p>
            <a:pPr algn="ctr"/>
            <a:r>
              <a:rPr lang="es-CO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Socialización de la </a:t>
            </a:r>
            <a:r>
              <a:rPr lang="es-CO" sz="1600" dirty="0" smtClean="0">
                <a:solidFill>
                  <a:schemeClr val="bg1"/>
                </a:solidFill>
                <a:latin typeface="Franklin Gothic Book" panose="020B0503020102020204" pitchFamily="34" charset="0"/>
              </a:rPr>
              <a:t>armonización del PEI a </a:t>
            </a:r>
            <a:r>
              <a:rPr lang="es-CO" sz="1600" dirty="0">
                <a:solidFill>
                  <a:schemeClr val="bg1"/>
                </a:solidFill>
                <a:latin typeface="Franklin Gothic Book" panose="020B0503020102020204" pitchFamily="34" charset="0"/>
              </a:rPr>
              <a:t>la comunidad educativa, por parte del E.E.</a:t>
            </a:r>
          </a:p>
          <a:p>
            <a:pPr marL="15309" marR="6123" indent="56642" algn="just">
              <a:lnSpc>
                <a:spcPts val="1459"/>
              </a:lnSpc>
              <a:spcBef>
                <a:spcPts val="283"/>
              </a:spcBef>
            </a:pPr>
            <a:endParaRPr sz="1600" dirty="0">
              <a:latin typeface="Franklin Gothic Book" panose="020B0503020102020204" pitchFamily="34" charset="0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9156768" y="4786138"/>
            <a:ext cx="1973817" cy="1565144"/>
          </a:xfrm>
          <a:prstGeom prst="rect">
            <a:avLst/>
          </a:prstGeom>
          <a:solidFill>
            <a:srgbClr val="3494BA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/>
          <a:lstStyle/>
          <a:p>
            <a:endParaRPr sz="2170"/>
          </a:p>
        </p:txBody>
      </p:sp>
      <p:sp>
        <p:nvSpPr>
          <p:cNvPr id="18" name="object 18"/>
          <p:cNvSpPr txBox="1"/>
          <p:nvPr/>
        </p:nvSpPr>
        <p:spPr>
          <a:xfrm>
            <a:off x="9156769" y="4858854"/>
            <a:ext cx="1921844" cy="1459792"/>
          </a:xfrm>
          <a:prstGeom prst="rect">
            <a:avLst/>
          </a:prstGeom>
        </p:spPr>
        <p:txBody>
          <a:bodyPr vert="horz" wrap="square" lIns="0" tIns="35974" rIns="0" bIns="0" rtlCol="0">
            <a:spAutoFit/>
          </a:bodyPr>
          <a:lstStyle/>
          <a:p>
            <a:pPr marL="15309" marR="6123" indent="216616" algn="ctr">
              <a:lnSpc>
                <a:spcPts val="1459"/>
              </a:lnSpc>
              <a:spcBef>
                <a:spcPts val="283"/>
              </a:spcBef>
            </a:pPr>
            <a:r>
              <a:rPr lang="es-MX" sz="1600" dirty="0">
                <a:solidFill>
                  <a:schemeClr val="bg1"/>
                </a:solidFill>
                <a:latin typeface="Franklin Gothic Book" panose="020B0503020102020204" pitchFamily="34" charset="0"/>
                <a:cs typeface="Arial"/>
              </a:rPr>
              <a:t>6.</a:t>
            </a:r>
          </a:p>
          <a:p>
            <a:pPr marL="15309" marR="6123" indent="216616" algn="ctr">
              <a:lnSpc>
                <a:spcPts val="1459"/>
              </a:lnSpc>
              <a:spcBef>
                <a:spcPts val="283"/>
              </a:spcBef>
            </a:pPr>
            <a:r>
              <a:rPr lang="es-MX" sz="1600" dirty="0">
                <a:solidFill>
                  <a:schemeClr val="bg1"/>
                </a:solidFill>
                <a:latin typeface="Franklin Gothic Book" panose="020B0503020102020204" pitchFamily="34" charset="0"/>
                <a:cs typeface="Arial"/>
              </a:rPr>
              <a:t>Presentación del nuevo PEI a Secretaría de Educación de Antioquia</a:t>
            </a:r>
          </a:p>
          <a:p>
            <a:pPr marL="15309" marR="6123" indent="216616">
              <a:lnSpc>
                <a:spcPts val="1459"/>
              </a:lnSpc>
              <a:spcBef>
                <a:spcPts val="283"/>
              </a:spcBef>
            </a:pPr>
            <a:endParaRPr sz="1600" dirty="0">
              <a:latin typeface="Franklin Gothic Book" panose="020B0503020102020204" pitchFamily="34" charset="0"/>
              <a:cs typeface="Arial"/>
            </a:endParaRPr>
          </a:p>
        </p:txBody>
      </p:sp>
      <p:sp>
        <p:nvSpPr>
          <p:cNvPr id="20" name="object 20"/>
          <p:cNvSpPr txBox="1">
            <a:spLocks noGrp="1"/>
          </p:cNvSpPr>
          <p:nvPr>
            <p:ph type="title"/>
          </p:nvPr>
        </p:nvSpPr>
        <p:spPr>
          <a:xfrm>
            <a:off x="228279" y="4190722"/>
            <a:ext cx="4812845" cy="446345"/>
          </a:xfrm>
          <a:prstGeom prst="rect">
            <a:avLst/>
          </a:prstGeom>
        </p:spPr>
        <p:txBody>
          <a:bodyPr vert="horz" wrap="square" lIns="0" tIns="15308" rIns="0" bIns="0" rtlCol="0" anchor="ctr">
            <a:spAutoFit/>
          </a:bodyPr>
          <a:lstStyle/>
          <a:p>
            <a:pPr marL="15309">
              <a:lnSpc>
                <a:spcPct val="100000"/>
              </a:lnSpc>
              <a:spcBef>
                <a:spcPts val="121"/>
              </a:spcBef>
            </a:pPr>
            <a:r>
              <a:rPr lang="es-MX" sz="2800" b="1" dirty="0">
                <a:ln w="22225">
                  <a:noFill/>
                  <a:prstDash val="solid"/>
                </a:ln>
                <a:solidFill>
                  <a:srgbClr val="3494BA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RESUMEN RUTA DE PEI</a:t>
            </a:r>
            <a:endParaRPr sz="2893" b="1" dirty="0">
              <a:solidFill>
                <a:srgbClr val="3494BA"/>
              </a:solidFill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4029720" y="2519395"/>
            <a:ext cx="7761787" cy="2208297"/>
          </a:xfrm>
          <a:custGeom>
            <a:avLst/>
            <a:gdLst/>
            <a:ahLst/>
            <a:cxnLst/>
            <a:rect l="l" t="t" r="r" b="b"/>
            <a:pathLst>
              <a:path w="6186170" h="1562100">
                <a:moveTo>
                  <a:pt x="0" y="781050"/>
                </a:moveTo>
                <a:lnTo>
                  <a:pt x="7547" y="726053"/>
                </a:lnTo>
                <a:lnTo>
                  <a:pt x="20809" y="689952"/>
                </a:lnTo>
                <a:lnTo>
                  <a:pt x="40482" y="654345"/>
                </a:lnTo>
                <a:lnTo>
                  <a:pt x="66419" y="619270"/>
                </a:lnTo>
                <a:lnTo>
                  <a:pt x="98469" y="584765"/>
                </a:lnTo>
                <a:lnTo>
                  <a:pt x="136486" y="550866"/>
                </a:lnTo>
                <a:lnTo>
                  <a:pt x="180319" y="517611"/>
                </a:lnTo>
                <a:lnTo>
                  <a:pt x="229822" y="485038"/>
                </a:lnTo>
                <a:lnTo>
                  <a:pt x="284844" y="453184"/>
                </a:lnTo>
                <a:lnTo>
                  <a:pt x="345238" y="422087"/>
                </a:lnTo>
                <a:lnTo>
                  <a:pt x="410855" y="391784"/>
                </a:lnTo>
                <a:lnTo>
                  <a:pt x="481547" y="362313"/>
                </a:lnTo>
                <a:lnTo>
                  <a:pt x="518749" y="347900"/>
                </a:lnTo>
                <a:lnTo>
                  <a:pt x="557164" y="333710"/>
                </a:lnTo>
                <a:lnTo>
                  <a:pt x="596774" y="319747"/>
                </a:lnTo>
                <a:lnTo>
                  <a:pt x="637559" y="306015"/>
                </a:lnTo>
                <a:lnTo>
                  <a:pt x="679501" y="292519"/>
                </a:lnTo>
                <a:lnTo>
                  <a:pt x="722582" y="279263"/>
                </a:lnTo>
                <a:lnTo>
                  <a:pt x="766784" y="266253"/>
                </a:lnTo>
                <a:lnTo>
                  <a:pt x="812086" y="253493"/>
                </a:lnTo>
                <a:lnTo>
                  <a:pt x="858472" y="240988"/>
                </a:lnTo>
                <a:lnTo>
                  <a:pt x="905922" y="228742"/>
                </a:lnTo>
                <a:lnTo>
                  <a:pt x="954418" y="216761"/>
                </a:lnTo>
                <a:lnTo>
                  <a:pt x="1003941" y="205048"/>
                </a:lnTo>
                <a:lnTo>
                  <a:pt x="1054473" y="193609"/>
                </a:lnTo>
                <a:lnTo>
                  <a:pt x="1105995" y="182448"/>
                </a:lnTo>
                <a:lnTo>
                  <a:pt x="1158488" y="171569"/>
                </a:lnTo>
                <a:lnTo>
                  <a:pt x="1211935" y="160979"/>
                </a:lnTo>
                <a:lnTo>
                  <a:pt x="1266315" y="150680"/>
                </a:lnTo>
                <a:lnTo>
                  <a:pt x="1321612" y="140679"/>
                </a:lnTo>
                <a:lnTo>
                  <a:pt x="1377806" y="130979"/>
                </a:lnTo>
                <a:lnTo>
                  <a:pt x="1434879" y="121586"/>
                </a:lnTo>
                <a:lnTo>
                  <a:pt x="1492811" y="112503"/>
                </a:lnTo>
                <a:lnTo>
                  <a:pt x="1551586" y="103736"/>
                </a:lnTo>
                <a:lnTo>
                  <a:pt x="1611183" y="95290"/>
                </a:lnTo>
                <a:lnTo>
                  <a:pt x="1671584" y="87168"/>
                </a:lnTo>
                <a:lnTo>
                  <a:pt x="1732772" y="79376"/>
                </a:lnTo>
                <a:lnTo>
                  <a:pt x="1794727" y="71919"/>
                </a:lnTo>
                <a:lnTo>
                  <a:pt x="1857430" y="64801"/>
                </a:lnTo>
                <a:lnTo>
                  <a:pt x="1920864" y="58026"/>
                </a:lnTo>
                <a:lnTo>
                  <a:pt x="1985009" y="51600"/>
                </a:lnTo>
                <a:lnTo>
                  <a:pt x="2049848" y="45527"/>
                </a:lnTo>
                <a:lnTo>
                  <a:pt x="2115360" y="39812"/>
                </a:lnTo>
                <a:lnTo>
                  <a:pt x="2181529" y="34460"/>
                </a:lnTo>
                <a:lnTo>
                  <a:pt x="2248335" y="29475"/>
                </a:lnTo>
                <a:lnTo>
                  <a:pt x="2315759" y="24861"/>
                </a:lnTo>
                <a:lnTo>
                  <a:pt x="2383784" y="20625"/>
                </a:lnTo>
                <a:lnTo>
                  <a:pt x="2452391" y="16769"/>
                </a:lnTo>
                <a:lnTo>
                  <a:pt x="2521560" y="13300"/>
                </a:lnTo>
                <a:lnTo>
                  <a:pt x="2591274" y="10221"/>
                </a:lnTo>
                <a:lnTo>
                  <a:pt x="2661514" y="7537"/>
                </a:lnTo>
                <a:lnTo>
                  <a:pt x="2732261" y="5253"/>
                </a:lnTo>
                <a:lnTo>
                  <a:pt x="2803497" y="3374"/>
                </a:lnTo>
                <a:lnTo>
                  <a:pt x="2875203" y="1905"/>
                </a:lnTo>
                <a:lnTo>
                  <a:pt x="2947361" y="849"/>
                </a:lnTo>
                <a:lnTo>
                  <a:pt x="3019952" y="213"/>
                </a:lnTo>
                <a:lnTo>
                  <a:pt x="3092958" y="0"/>
                </a:lnTo>
                <a:lnTo>
                  <a:pt x="3165963" y="213"/>
                </a:lnTo>
                <a:lnTo>
                  <a:pt x="3238554" y="849"/>
                </a:lnTo>
                <a:lnTo>
                  <a:pt x="3310712" y="1905"/>
                </a:lnTo>
                <a:lnTo>
                  <a:pt x="3382418" y="3374"/>
                </a:lnTo>
                <a:lnTo>
                  <a:pt x="3453654" y="5253"/>
                </a:lnTo>
                <a:lnTo>
                  <a:pt x="3524401" y="7537"/>
                </a:lnTo>
                <a:lnTo>
                  <a:pt x="3594641" y="10221"/>
                </a:lnTo>
                <a:lnTo>
                  <a:pt x="3664355" y="13300"/>
                </a:lnTo>
                <a:lnTo>
                  <a:pt x="3733524" y="16769"/>
                </a:lnTo>
                <a:lnTo>
                  <a:pt x="3802131" y="20625"/>
                </a:lnTo>
                <a:lnTo>
                  <a:pt x="3870156" y="24861"/>
                </a:lnTo>
                <a:lnTo>
                  <a:pt x="3937580" y="29475"/>
                </a:lnTo>
                <a:lnTo>
                  <a:pt x="4004386" y="34460"/>
                </a:lnTo>
                <a:lnTo>
                  <a:pt x="4070555" y="39812"/>
                </a:lnTo>
                <a:lnTo>
                  <a:pt x="4136067" y="45527"/>
                </a:lnTo>
                <a:lnTo>
                  <a:pt x="4200906" y="51600"/>
                </a:lnTo>
                <a:lnTo>
                  <a:pt x="4265051" y="58026"/>
                </a:lnTo>
                <a:lnTo>
                  <a:pt x="4328485" y="64801"/>
                </a:lnTo>
                <a:lnTo>
                  <a:pt x="4391188" y="71919"/>
                </a:lnTo>
                <a:lnTo>
                  <a:pt x="4453143" y="79376"/>
                </a:lnTo>
                <a:lnTo>
                  <a:pt x="4514331" y="87168"/>
                </a:lnTo>
                <a:lnTo>
                  <a:pt x="4574732" y="95290"/>
                </a:lnTo>
                <a:lnTo>
                  <a:pt x="4634329" y="103736"/>
                </a:lnTo>
                <a:lnTo>
                  <a:pt x="4693104" y="112503"/>
                </a:lnTo>
                <a:lnTo>
                  <a:pt x="4751036" y="121586"/>
                </a:lnTo>
                <a:lnTo>
                  <a:pt x="4808109" y="130979"/>
                </a:lnTo>
                <a:lnTo>
                  <a:pt x="4864303" y="140679"/>
                </a:lnTo>
                <a:lnTo>
                  <a:pt x="4919600" y="150680"/>
                </a:lnTo>
                <a:lnTo>
                  <a:pt x="4973980" y="160979"/>
                </a:lnTo>
                <a:lnTo>
                  <a:pt x="5027427" y="171569"/>
                </a:lnTo>
                <a:lnTo>
                  <a:pt x="5079920" y="182448"/>
                </a:lnTo>
                <a:lnTo>
                  <a:pt x="5131442" y="193609"/>
                </a:lnTo>
                <a:lnTo>
                  <a:pt x="5181974" y="205048"/>
                </a:lnTo>
                <a:lnTo>
                  <a:pt x="5231497" y="216761"/>
                </a:lnTo>
                <a:lnTo>
                  <a:pt x="5279993" y="228742"/>
                </a:lnTo>
                <a:lnTo>
                  <a:pt x="5327443" y="240988"/>
                </a:lnTo>
                <a:lnTo>
                  <a:pt x="5373829" y="253493"/>
                </a:lnTo>
                <a:lnTo>
                  <a:pt x="5419131" y="266253"/>
                </a:lnTo>
                <a:lnTo>
                  <a:pt x="5463333" y="279263"/>
                </a:lnTo>
                <a:lnTo>
                  <a:pt x="5506414" y="292519"/>
                </a:lnTo>
                <a:lnTo>
                  <a:pt x="5548356" y="306015"/>
                </a:lnTo>
                <a:lnTo>
                  <a:pt x="5589141" y="319747"/>
                </a:lnTo>
                <a:lnTo>
                  <a:pt x="5628751" y="333710"/>
                </a:lnTo>
                <a:lnTo>
                  <a:pt x="5667166" y="347900"/>
                </a:lnTo>
                <a:lnTo>
                  <a:pt x="5704368" y="362313"/>
                </a:lnTo>
                <a:lnTo>
                  <a:pt x="5740339" y="376942"/>
                </a:lnTo>
                <a:lnTo>
                  <a:pt x="5808512" y="406834"/>
                </a:lnTo>
                <a:lnTo>
                  <a:pt x="5871536" y="437539"/>
                </a:lnTo>
                <a:lnTo>
                  <a:pt x="5929263" y="469019"/>
                </a:lnTo>
                <a:lnTo>
                  <a:pt x="5981544" y="501237"/>
                </a:lnTo>
                <a:lnTo>
                  <a:pt x="6028230" y="534155"/>
                </a:lnTo>
                <a:lnTo>
                  <a:pt x="6069174" y="567737"/>
                </a:lnTo>
                <a:lnTo>
                  <a:pt x="6104226" y="601944"/>
                </a:lnTo>
                <a:lnTo>
                  <a:pt x="6133238" y="636739"/>
                </a:lnTo>
                <a:lnTo>
                  <a:pt x="6156062" y="672085"/>
                </a:lnTo>
                <a:lnTo>
                  <a:pt x="6172548" y="707943"/>
                </a:lnTo>
                <a:lnTo>
                  <a:pt x="6185071" y="762611"/>
                </a:lnTo>
                <a:lnTo>
                  <a:pt x="6185916" y="781050"/>
                </a:lnTo>
                <a:lnTo>
                  <a:pt x="6185071" y="799488"/>
                </a:lnTo>
                <a:lnTo>
                  <a:pt x="6172548" y="854156"/>
                </a:lnTo>
                <a:lnTo>
                  <a:pt x="6156062" y="890014"/>
                </a:lnTo>
                <a:lnTo>
                  <a:pt x="6133238" y="925360"/>
                </a:lnTo>
                <a:lnTo>
                  <a:pt x="6104226" y="960155"/>
                </a:lnTo>
                <a:lnTo>
                  <a:pt x="6069174" y="994362"/>
                </a:lnTo>
                <a:lnTo>
                  <a:pt x="6028230" y="1027944"/>
                </a:lnTo>
                <a:lnTo>
                  <a:pt x="5981544" y="1060862"/>
                </a:lnTo>
                <a:lnTo>
                  <a:pt x="5929263" y="1093080"/>
                </a:lnTo>
                <a:lnTo>
                  <a:pt x="5871536" y="1124560"/>
                </a:lnTo>
                <a:lnTo>
                  <a:pt x="5808512" y="1155265"/>
                </a:lnTo>
                <a:lnTo>
                  <a:pt x="5740339" y="1185157"/>
                </a:lnTo>
                <a:lnTo>
                  <a:pt x="5704368" y="1199786"/>
                </a:lnTo>
                <a:lnTo>
                  <a:pt x="5667166" y="1214199"/>
                </a:lnTo>
                <a:lnTo>
                  <a:pt x="5628751" y="1228389"/>
                </a:lnTo>
                <a:lnTo>
                  <a:pt x="5589141" y="1242352"/>
                </a:lnTo>
                <a:lnTo>
                  <a:pt x="5548356" y="1256084"/>
                </a:lnTo>
                <a:lnTo>
                  <a:pt x="5506414" y="1269580"/>
                </a:lnTo>
                <a:lnTo>
                  <a:pt x="5463333" y="1282836"/>
                </a:lnTo>
                <a:lnTo>
                  <a:pt x="5419131" y="1295846"/>
                </a:lnTo>
                <a:lnTo>
                  <a:pt x="5373829" y="1308606"/>
                </a:lnTo>
                <a:lnTo>
                  <a:pt x="5327443" y="1321111"/>
                </a:lnTo>
                <a:lnTo>
                  <a:pt x="5279993" y="1333357"/>
                </a:lnTo>
                <a:lnTo>
                  <a:pt x="5231497" y="1345338"/>
                </a:lnTo>
                <a:lnTo>
                  <a:pt x="5181974" y="1357051"/>
                </a:lnTo>
                <a:lnTo>
                  <a:pt x="5131442" y="1368490"/>
                </a:lnTo>
                <a:lnTo>
                  <a:pt x="5079920" y="1379651"/>
                </a:lnTo>
                <a:lnTo>
                  <a:pt x="5027427" y="1390530"/>
                </a:lnTo>
                <a:lnTo>
                  <a:pt x="4973980" y="1401120"/>
                </a:lnTo>
                <a:lnTo>
                  <a:pt x="4919600" y="1411419"/>
                </a:lnTo>
                <a:lnTo>
                  <a:pt x="4864303" y="1421420"/>
                </a:lnTo>
                <a:lnTo>
                  <a:pt x="4808109" y="1431120"/>
                </a:lnTo>
                <a:lnTo>
                  <a:pt x="4751036" y="1440513"/>
                </a:lnTo>
                <a:lnTo>
                  <a:pt x="4693104" y="1449596"/>
                </a:lnTo>
                <a:lnTo>
                  <a:pt x="4634329" y="1458363"/>
                </a:lnTo>
                <a:lnTo>
                  <a:pt x="4574732" y="1466809"/>
                </a:lnTo>
                <a:lnTo>
                  <a:pt x="4514331" y="1474931"/>
                </a:lnTo>
                <a:lnTo>
                  <a:pt x="4453143" y="1482723"/>
                </a:lnTo>
                <a:lnTo>
                  <a:pt x="4391188" y="1490180"/>
                </a:lnTo>
                <a:lnTo>
                  <a:pt x="4328485" y="1497298"/>
                </a:lnTo>
                <a:lnTo>
                  <a:pt x="4265051" y="1504073"/>
                </a:lnTo>
                <a:lnTo>
                  <a:pt x="4200906" y="1510499"/>
                </a:lnTo>
                <a:lnTo>
                  <a:pt x="4136067" y="1516572"/>
                </a:lnTo>
                <a:lnTo>
                  <a:pt x="4070555" y="1522287"/>
                </a:lnTo>
                <a:lnTo>
                  <a:pt x="4004386" y="1527639"/>
                </a:lnTo>
                <a:lnTo>
                  <a:pt x="3937580" y="1532624"/>
                </a:lnTo>
                <a:lnTo>
                  <a:pt x="3870156" y="1537238"/>
                </a:lnTo>
                <a:lnTo>
                  <a:pt x="3802131" y="1541474"/>
                </a:lnTo>
                <a:lnTo>
                  <a:pt x="3733524" y="1545330"/>
                </a:lnTo>
                <a:lnTo>
                  <a:pt x="3664355" y="1548799"/>
                </a:lnTo>
                <a:lnTo>
                  <a:pt x="3594641" y="1551878"/>
                </a:lnTo>
                <a:lnTo>
                  <a:pt x="3524401" y="1554562"/>
                </a:lnTo>
                <a:lnTo>
                  <a:pt x="3453654" y="1556846"/>
                </a:lnTo>
                <a:lnTo>
                  <a:pt x="3382418" y="1558725"/>
                </a:lnTo>
                <a:lnTo>
                  <a:pt x="3310712" y="1560194"/>
                </a:lnTo>
                <a:lnTo>
                  <a:pt x="3238554" y="1561250"/>
                </a:lnTo>
                <a:lnTo>
                  <a:pt x="3165963" y="1561886"/>
                </a:lnTo>
                <a:lnTo>
                  <a:pt x="3092958" y="1562100"/>
                </a:lnTo>
                <a:lnTo>
                  <a:pt x="3019952" y="1561886"/>
                </a:lnTo>
                <a:lnTo>
                  <a:pt x="2947361" y="1561250"/>
                </a:lnTo>
                <a:lnTo>
                  <a:pt x="2875203" y="1560194"/>
                </a:lnTo>
                <a:lnTo>
                  <a:pt x="2803497" y="1558725"/>
                </a:lnTo>
                <a:lnTo>
                  <a:pt x="2732261" y="1556846"/>
                </a:lnTo>
                <a:lnTo>
                  <a:pt x="2661514" y="1554562"/>
                </a:lnTo>
                <a:lnTo>
                  <a:pt x="2591274" y="1551878"/>
                </a:lnTo>
                <a:lnTo>
                  <a:pt x="2521560" y="1548799"/>
                </a:lnTo>
                <a:lnTo>
                  <a:pt x="2452391" y="1545330"/>
                </a:lnTo>
                <a:lnTo>
                  <a:pt x="2383784" y="1541474"/>
                </a:lnTo>
                <a:lnTo>
                  <a:pt x="2315759" y="1537238"/>
                </a:lnTo>
                <a:lnTo>
                  <a:pt x="2248335" y="1532624"/>
                </a:lnTo>
                <a:lnTo>
                  <a:pt x="2181529" y="1527639"/>
                </a:lnTo>
                <a:lnTo>
                  <a:pt x="2115360" y="1522287"/>
                </a:lnTo>
                <a:lnTo>
                  <a:pt x="2049848" y="1516572"/>
                </a:lnTo>
                <a:lnTo>
                  <a:pt x="1985009" y="1510499"/>
                </a:lnTo>
                <a:lnTo>
                  <a:pt x="1920864" y="1504073"/>
                </a:lnTo>
                <a:lnTo>
                  <a:pt x="1857430" y="1497298"/>
                </a:lnTo>
                <a:lnTo>
                  <a:pt x="1794727" y="1490180"/>
                </a:lnTo>
                <a:lnTo>
                  <a:pt x="1732772" y="1482723"/>
                </a:lnTo>
                <a:lnTo>
                  <a:pt x="1671584" y="1474931"/>
                </a:lnTo>
                <a:lnTo>
                  <a:pt x="1611183" y="1466809"/>
                </a:lnTo>
                <a:lnTo>
                  <a:pt x="1551586" y="1458363"/>
                </a:lnTo>
                <a:lnTo>
                  <a:pt x="1492811" y="1449596"/>
                </a:lnTo>
                <a:lnTo>
                  <a:pt x="1434879" y="1440513"/>
                </a:lnTo>
                <a:lnTo>
                  <a:pt x="1377806" y="1431120"/>
                </a:lnTo>
                <a:lnTo>
                  <a:pt x="1321612" y="1421420"/>
                </a:lnTo>
                <a:lnTo>
                  <a:pt x="1266315" y="1411419"/>
                </a:lnTo>
                <a:lnTo>
                  <a:pt x="1211935" y="1401120"/>
                </a:lnTo>
                <a:lnTo>
                  <a:pt x="1158488" y="1390530"/>
                </a:lnTo>
                <a:lnTo>
                  <a:pt x="1105995" y="1379651"/>
                </a:lnTo>
                <a:lnTo>
                  <a:pt x="1054473" y="1368490"/>
                </a:lnTo>
                <a:lnTo>
                  <a:pt x="1003941" y="1357051"/>
                </a:lnTo>
                <a:lnTo>
                  <a:pt x="954418" y="1345338"/>
                </a:lnTo>
                <a:lnTo>
                  <a:pt x="905922" y="1333357"/>
                </a:lnTo>
                <a:lnTo>
                  <a:pt x="858472" y="1321111"/>
                </a:lnTo>
                <a:lnTo>
                  <a:pt x="812086" y="1308606"/>
                </a:lnTo>
                <a:lnTo>
                  <a:pt x="766784" y="1295846"/>
                </a:lnTo>
                <a:lnTo>
                  <a:pt x="722582" y="1282836"/>
                </a:lnTo>
                <a:lnTo>
                  <a:pt x="679501" y="1269580"/>
                </a:lnTo>
                <a:lnTo>
                  <a:pt x="637559" y="1256084"/>
                </a:lnTo>
                <a:lnTo>
                  <a:pt x="596774" y="1242352"/>
                </a:lnTo>
                <a:lnTo>
                  <a:pt x="557164" y="1228389"/>
                </a:lnTo>
                <a:lnTo>
                  <a:pt x="518749" y="1214199"/>
                </a:lnTo>
                <a:lnTo>
                  <a:pt x="481547" y="1199786"/>
                </a:lnTo>
                <a:lnTo>
                  <a:pt x="445576" y="1185157"/>
                </a:lnTo>
                <a:lnTo>
                  <a:pt x="377403" y="1155265"/>
                </a:lnTo>
                <a:lnTo>
                  <a:pt x="314379" y="1124560"/>
                </a:lnTo>
                <a:lnTo>
                  <a:pt x="256652" y="1093080"/>
                </a:lnTo>
                <a:lnTo>
                  <a:pt x="204371" y="1060862"/>
                </a:lnTo>
                <a:lnTo>
                  <a:pt x="157685" y="1027944"/>
                </a:lnTo>
                <a:lnTo>
                  <a:pt x="116741" y="994362"/>
                </a:lnTo>
                <a:lnTo>
                  <a:pt x="81689" y="960155"/>
                </a:lnTo>
                <a:lnTo>
                  <a:pt x="52677" y="925360"/>
                </a:lnTo>
                <a:lnTo>
                  <a:pt x="29853" y="890014"/>
                </a:lnTo>
                <a:lnTo>
                  <a:pt x="13367" y="854156"/>
                </a:lnTo>
                <a:lnTo>
                  <a:pt x="844" y="799488"/>
                </a:lnTo>
                <a:lnTo>
                  <a:pt x="0" y="781050"/>
                </a:lnTo>
                <a:close/>
              </a:path>
            </a:pathLst>
          </a:custGeom>
          <a:ln w="198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2170"/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1" y="-6161"/>
            <a:ext cx="12207876" cy="19090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9" name="Datos almacenados 18">
            <a:hlinkClick r:id="" action="ppaction://noaction"/>
          </p:cNvPr>
          <p:cNvSpPr/>
          <p:nvPr/>
        </p:nvSpPr>
        <p:spPr>
          <a:xfrm flipH="1">
            <a:off x="156216" y="181333"/>
            <a:ext cx="666316" cy="390167"/>
          </a:xfrm>
          <a:prstGeom prst="flowChartOnlineStorag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4" name="Rectángulo 23"/>
          <p:cNvSpPr/>
          <p:nvPr/>
        </p:nvSpPr>
        <p:spPr>
          <a:xfrm>
            <a:off x="1133290" y="287356"/>
            <a:ext cx="9809019" cy="156966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MX" sz="3200" b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Identificación de fortalecimiento Técnico y Pedagógico</a:t>
            </a:r>
          </a:p>
          <a:p>
            <a:pPr algn="ctr"/>
            <a:r>
              <a:rPr lang="es-MX" sz="3200" dirty="0">
                <a:ln w="22225">
                  <a:noFill/>
                  <a:prstDash val="solid"/>
                </a:ln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Arial Hebrew Scholar" charset="-79"/>
                <a:cs typeface="Calibri" panose="020F0502020204030204" pitchFamily="34" charset="0"/>
              </a:rPr>
              <a:t>Rutas y acciones a desarrollar para la revisión y ajuste del PEI</a:t>
            </a:r>
            <a:endParaRPr lang="es-ES" sz="3200" dirty="0">
              <a:ln w="22225">
                <a:noFill/>
                <a:prstDash val="solid"/>
              </a:ln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ea typeface="Arial Hebrew Scholar" charset="-79"/>
              <a:cs typeface="Calibri" panose="020F0502020204030204" pitchFamily="34" charset="0"/>
            </a:endParaRPr>
          </a:p>
        </p:txBody>
      </p:sp>
      <p:sp>
        <p:nvSpPr>
          <p:cNvPr id="23" name="CuadroTexto 22"/>
          <p:cNvSpPr txBox="1"/>
          <p:nvPr/>
        </p:nvSpPr>
        <p:spPr>
          <a:xfrm>
            <a:off x="266700" y="6115050"/>
            <a:ext cx="225742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900" dirty="0" smtClean="0"/>
              <a:t>Ruta basada en: Guía </a:t>
            </a:r>
            <a:r>
              <a:rPr lang="es-MX" sz="900" dirty="0"/>
              <a:t>para el mejoramiento institucional (GUIA 34) Ministerio de Educación Nacional de Colombia, 2008</a:t>
            </a:r>
            <a:endParaRPr lang="es-CO" sz="900" dirty="0"/>
          </a:p>
        </p:txBody>
      </p:sp>
      <p:pic>
        <p:nvPicPr>
          <p:cNvPr id="25" name="Imagen 24">
            <a:extLst>
              <a:ext uri="{FF2B5EF4-FFF2-40B4-BE49-F238E27FC236}">
                <a16:creationId xmlns:a16="http://schemas.microsoft.com/office/drawing/2014/main" id="{B9FE752F-69A2-6249-9269-9554B932A1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0999" y="6219441"/>
            <a:ext cx="612084" cy="618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575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ángulo 21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1" y="22055"/>
            <a:ext cx="12207876" cy="19090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9" name="Datos almacenados 18">
            <a:hlinkClick r:id="" action="ppaction://noaction"/>
          </p:cNvPr>
          <p:cNvSpPr/>
          <p:nvPr/>
        </p:nvSpPr>
        <p:spPr>
          <a:xfrm flipH="1">
            <a:off x="156216" y="181333"/>
            <a:ext cx="666316" cy="390167"/>
          </a:xfrm>
          <a:prstGeom prst="flowChartOnlineStorag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4" name="Rectángulo 23"/>
          <p:cNvSpPr/>
          <p:nvPr/>
        </p:nvSpPr>
        <p:spPr>
          <a:xfrm>
            <a:off x="1133290" y="287356"/>
            <a:ext cx="9809019" cy="156966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MX" sz="3200" b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Identificación de fortalecimiento Técnico y Pedagógico</a:t>
            </a:r>
          </a:p>
          <a:p>
            <a:pPr algn="ctr"/>
            <a:r>
              <a:rPr lang="es-MX" sz="3200" dirty="0" smtClean="0">
                <a:ln w="22225">
                  <a:noFill/>
                  <a:prstDash val="solid"/>
                </a:ln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Arial Hebrew Scholar" charset="-79"/>
                <a:cs typeface="Calibri" panose="020F0502020204030204" pitchFamily="34" charset="0"/>
              </a:rPr>
              <a:t>Rutas </a:t>
            </a:r>
            <a:r>
              <a:rPr lang="es-MX" sz="3200" dirty="0">
                <a:ln w="22225">
                  <a:noFill/>
                  <a:prstDash val="solid"/>
                </a:ln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Arial Hebrew Scholar" charset="-79"/>
                <a:cs typeface="Calibri" panose="020F0502020204030204" pitchFamily="34" charset="0"/>
              </a:rPr>
              <a:t>y acciones a desarrollar para la </a:t>
            </a:r>
            <a:r>
              <a:rPr lang="es-MX" sz="3200" dirty="0" smtClean="0">
                <a:ln w="22225">
                  <a:noFill/>
                  <a:prstDash val="solid"/>
                </a:ln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Arial Hebrew Scholar" charset="-79"/>
                <a:cs typeface="Calibri" panose="020F0502020204030204" pitchFamily="34" charset="0"/>
              </a:rPr>
              <a:t>revisión, ajuste y articulación con  SIEE</a:t>
            </a:r>
            <a:endParaRPr lang="es-ES" sz="3200" dirty="0">
              <a:ln w="22225">
                <a:noFill/>
                <a:prstDash val="solid"/>
              </a:ln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ea typeface="Arial Hebrew Scholar" charset="-79"/>
              <a:cs typeface="Calibri" panose="020F0502020204030204" pitchFamily="34" charset="0"/>
            </a:endParaRPr>
          </a:p>
        </p:txBody>
      </p:sp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3173723736"/>
              </p:ext>
            </p:extLst>
          </p:nvPr>
        </p:nvGraphicFramePr>
        <p:xfrm>
          <a:off x="733425" y="1956938"/>
          <a:ext cx="9467851" cy="4786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Imagen 5">
            <a:extLst>
              <a:ext uri="{FF2B5EF4-FFF2-40B4-BE49-F238E27FC236}">
                <a16:creationId xmlns:a16="http://schemas.microsoft.com/office/drawing/2014/main" id="{B9FE752F-69A2-6249-9269-9554B932A17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0999" y="6219441"/>
            <a:ext cx="612084" cy="618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992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1" y="-6161"/>
            <a:ext cx="12207876" cy="1909060"/>
          </a:xfrm>
          <a:prstGeom prst="rect">
            <a:avLst/>
          </a:prstGeom>
          <a:solidFill>
            <a:srgbClr val="3494B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1133290" y="666858"/>
            <a:ext cx="9809019" cy="107721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ln w="22225">
                  <a:noFill/>
                  <a:prstDash val="solid"/>
                </a:ln>
                <a:solidFill>
                  <a:schemeClr val="bg1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Metodología de atención pedagógica </a:t>
            </a:r>
          </a:p>
          <a:p>
            <a:pPr algn="ctr"/>
            <a:endParaRPr lang="es-ES" sz="3200" b="1" dirty="0">
              <a:ln w="22225">
                <a:noFill/>
                <a:prstDash val="solid"/>
              </a:ln>
              <a:solidFill>
                <a:schemeClr val="bg1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8B4F796-027B-4AEA-8E33-3A2D7CD04CAD}"/>
              </a:ext>
            </a:extLst>
          </p:cNvPr>
          <p:cNvSpPr txBox="1"/>
          <p:nvPr/>
        </p:nvSpPr>
        <p:spPr>
          <a:xfrm>
            <a:off x="898732" y="2448555"/>
            <a:ext cx="109173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>
              <a:latin typeface="Franklin Gothic Medium" panose="020B0603020102020204" pitchFamily="34" charset="0"/>
            </a:endParaRPr>
          </a:p>
          <a:p>
            <a:endParaRPr lang="es-CO" dirty="0"/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6B24D8FC-FFFA-4166-93B9-78926BC95538}"/>
              </a:ext>
            </a:extLst>
          </p:cNvPr>
          <p:cNvSpPr txBox="1"/>
          <p:nvPr/>
        </p:nvSpPr>
        <p:spPr>
          <a:xfrm flipH="1">
            <a:off x="7770435" y="3510016"/>
            <a:ext cx="17931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dirty="0"/>
              <a:t> </a:t>
            </a:r>
            <a:endParaRPr lang="es-CO" sz="3200" dirty="0"/>
          </a:p>
        </p:txBody>
      </p:sp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val="3685022534"/>
              </p:ext>
            </p:extLst>
          </p:nvPr>
        </p:nvGraphicFramePr>
        <p:xfrm>
          <a:off x="2474427" y="2697630"/>
          <a:ext cx="6858846" cy="3957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CuadroTexto 11">
            <a:extLst>
              <a:ext uri="{FF2B5EF4-FFF2-40B4-BE49-F238E27FC236}">
                <a16:creationId xmlns:a16="http://schemas.microsoft.com/office/drawing/2014/main" id="{BD853DF9-477E-4615-8EBC-DE0751AB483F}"/>
              </a:ext>
            </a:extLst>
          </p:cNvPr>
          <p:cNvSpPr txBox="1"/>
          <p:nvPr/>
        </p:nvSpPr>
        <p:spPr>
          <a:xfrm flipH="1">
            <a:off x="914399" y="2069432"/>
            <a:ext cx="99789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 smtClean="0">
                <a:solidFill>
                  <a:srgbClr val="3494BA"/>
                </a:solidFill>
                <a:latin typeface="Franklin Gothic Medium" panose="020B0603020102020204" pitchFamily="34" charset="0"/>
              </a:rPr>
              <a:t>Enfoques trasversales en la implementación directa:</a:t>
            </a:r>
            <a:endParaRPr lang="es-CO" sz="2800" b="1" dirty="0">
              <a:solidFill>
                <a:srgbClr val="3494BA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8" name="Datos almacenados 7">
            <a:hlinkClick r:id="" action="ppaction://noaction"/>
          </p:cNvPr>
          <p:cNvSpPr/>
          <p:nvPr/>
        </p:nvSpPr>
        <p:spPr>
          <a:xfrm flipH="1">
            <a:off x="156216" y="181333"/>
            <a:ext cx="666316" cy="390167"/>
          </a:xfrm>
          <a:prstGeom prst="flowChartOnlineStorage">
            <a:avLst/>
          </a:prstGeom>
          <a:solidFill>
            <a:srgbClr val="E1F1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3600" b="1" dirty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s-CO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1" y="-6161"/>
            <a:ext cx="12207876" cy="190906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1" name="Datos almacenados 10">
            <a:hlinkClick r:id="" action="ppaction://noaction"/>
          </p:cNvPr>
          <p:cNvSpPr/>
          <p:nvPr/>
        </p:nvSpPr>
        <p:spPr>
          <a:xfrm flipH="1">
            <a:off x="156216" y="181333"/>
            <a:ext cx="666316" cy="390167"/>
          </a:xfrm>
          <a:prstGeom prst="flowChartOnlineStorag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1133290" y="666858"/>
            <a:ext cx="9809019" cy="206210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MX" sz="3200" b="1" dirty="0" smtClean="0">
                <a:solidFill>
                  <a:schemeClr val="bg1">
                    <a:lumMod val="50000"/>
                  </a:schemeClr>
                </a:solidFill>
              </a:rPr>
              <a:t>Definición </a:t>
            </a:r>
            <a:r>
              <a:rPr lang="es-MX" sz="3200" b="1" dirty="0">
                <a:solidFill>
                  <a:schemeClr val="bg1">
                    <a:lumMod val="50000"/>
                  </a:schemeClr>
                </a:solidFill>
              </a:rPr>
              <a:t>de Metodología Pedagógica y Didáctica </a:t>
            </a:r>
          </a:p>
          <a:p>
            <a:pPr algn="ctr"/>
            <a:r>
              <a:rPr lang="es-MX" sz="32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es-MX" sz="3200" b="1" dirty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 </a:t>
            </a:r>
          </a:p>
          <a:p>
            <a:pPr algn="ctr"/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B9FE752F-69A2-6249-9269-9554B932A17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0999" y="6219441"/>
            <a:ext cx="612084" cy="618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693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1" y="-6161"/>
            <a:ext cx="12207876" cy="1909060"/>
          </a:xfrm>
          <a:prstGeom prst="rect">
            <a:avLst/>
          </a:prstGeom>
          <a:solidFill>
            <a:srgbClr val="3494B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1133290" y="666858"/>
            <a:ext cx="9809019" cy="58477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ln w="22225">
                  <a:noFill/>
                  <a:prstDash val="solid"/>
                </a:ln>
                <a:solidFill>
                  <a:schemeClr val="bg1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Metodología de atención pedagógica 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8B4F796-027B-4AEA-8E33-3A2D7CD04CAD}"/>
              </a:ext>
            </a:extLst>
          </p:cNvPr>
          <p:cNvSpPr txBox="1"/>
          <p:nvPr/>
        </p:nvSpPr>
        <p:spPr>
          <a:xfrm>
            <a:off x="898732" y="2448555"/>
            <a:ext cx="109173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>
              <a:latin typeface="Franklin Gothic Medium" panose="020B0603020102020204" pitchFamily="34" charset="0"/>
            </a:endParaRPr>
          </a:p>
          <a:p>
            <a:endParaRPr lang="es-CO" dirty="0"/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6B24D8FC-FFFA-4166-93B9-78926BC95538}"/>
              </a:ext>
            </a:extLst>
          </p:cNvPr>
          <p:cNvSpPr txBox="1"/>
          <p:nvPr/>
        </p:nvSpPr>
        <p:spPr>
          <a:xfrm flipH="1">
            <a:off x="7770435" y="3510016"/>
            <a:ext cx="17931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dirty="0"/>
              <a:t> </a:t>
            </a:r>
            <a:endParaRPr lang="es-CO" sz="3200" dirty="0"/>
          </a:p>
        </p:txBody>
      </p:sp>
      <p:graphicFrame>
        <p:nvGraphicFramePr>
          <p:cNvPr id="7" name="Diagrama 6"/>
          <p:cNvGraphicFramePr/>
          <p:nvPr>
            <p:extLst>
              <p:ext uri="{D42A27DB-BD31-4B8C-83A1-F6EECF244321}">
                <p14:modId xmlns:p14="http://schemas.microsoft.com/office/powerpoint/2010/main" val="1593440833"/>
              </p:ext>
            </p:extLst>
          </p:nvPr>
        </p:nvGraphicFramePr>
        <p:xfrm>
          <a:off x="4010958" y="2575918"/>
          <a:ext cx="4185962" cy="41410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CuadroTexto 9">
            <a:extLst>
              <a:ext uri="{FF2B5EF4-FFF2-40B4-BE49-F238E27FC236}">
                <a16:creationId xmlns:a16="http://schemas.microsoft.com/office/drawing/2014/main" id="{BD853DF9-477E-4615-8EBC-DE0751AB483F}"/>
              </a:ext>
            </a:extLst>
          </p:cNvPr>
          <p:cNvSpPr txBox="1"/>
          <p:nvPr/>
        </p:nvSpPr>
        <p:spPr>
          <a:xfrm flipH="1">
            <a:off x="914399" y="2069432"/>
            <a:ext cx="99789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 smtClean="0">
                <a:solidFill>
                  <a:srgbClr val="3494BA"/>
                </a:solidFill>
                <a:latin typeface="Franklin Gothic Medium" panose="020B0603020102020204" pitchFamily="34" charset="0"/>
              </a:rPr>
              <a:t>Diseño curricular y articulación institucional para la implementación directa:</a:t>
            </a:r>
            <a:endParaRPr lang="es-CO" sz="2800" b="1" dirty="0">
              <a:solidFill>
                <a:srgbClr val="3494BA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8" name="Datos almacenados 7">
            <a:hlinkClick r:id="" action="ppaction://noaction"/>
          </p:cNvPr>
          <p:cNvSpPr/>
          <p:nvPr/>
        </p:nvSpPr>
        <p:spPr>
          <a:xfrm flipH="1">
            <a:off x="156216" y="181333"/>
            <a:ext cx="666316" cy="390167"/>
          </a:xfrm>
          <a:prstGeom prst="flowChartOnlineStorage">
            <a:avLst/>
          </a:prstGeom>
          <a:solidFill>
            <a:srgbClr val="E1F1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3600" b="1" dirty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s-CO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1" y="-6161"/>
            <a:ext cx="12207876" cy="190906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2" name="Datos almacenados 11">
            <a:hlinkClick r:id="" action="ppaction://noaction"/>
          </p:cNvPr>
          <p:cNvSpPr/>
          <p:nvPr/>
        </p:nvSpPr>
        <p:spPr>
          <a:xfrm flipH="1">
            <a:off x="156216" y="181333"/>
            <a:ext cx="666316" cy="390167"/>
          </a:xfrm>
          <a:prstGeom prst="flowChartOnlineStorag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1133290" y="666858"/>
            <a:ext cx="9809019" cy="206210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MX" sz="3200" b="1" dirty="0" smtClean="0">
                <a:solidFill>
                  <a:schemeClr val="bg1">
                    <a:lumMod val="50000"/>
                  </a:schemeClr>
                </a:solidFill>
              </a:rPr>
              <a:t>Definición </a:t>
            </a:r>
            <a:r>
              <a:rPr lang="es-MX" sz="3200" b="1" dirty="0">
                <a:solidFill>
                  <a:schemeClr val="bg1">
                    <a:lumMod val="50000"/>
                  </a:schemeClr>
                </a:solidFill>
              </a:rPr>
              <a:t>de Metodología Pedagógica y Didáctica </a:t>
            </a:r>
          </a:p>
          <a:p>
            <a:pPr algn="ctr"/>
            <a:r>
              <a:rPr lang="es-MX" sz="32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es-MX" sz="3200" b="1" dirty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 </a:t>
            </a:r>
          </a:p>
          <a:p>
            <a:pPr algn="ctr"/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B9FE752F-69A2-6249-9269-9554B932A17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0999" y="6219441"/>
            <a:ext cx="612084" cy="618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93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871" y="2609836"/>
            <a:ext cx="2796139" cy="2857631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702899" y="467223"/>
            <a:ext cx="10848570" cy="120032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MX" sz="2400" b="1" dirty="0">
                <a:ln w="22225">
                  <a:noFill/>
                  <a:prstDash val="solid"/>
                </a:ln>
                <a:solidFill>
                  <a:srgbClr val="1856A1"/>
                </a:solidFill>
                <a:latin typeface="Arial Hebrew Scholar" charset="-79"/>
                <a:ea typeface="Arial Hebrew Scholar" charset="-79"/>
                <a:cs typeface="Arial Hebrew Scholar" charset="-79"/>
              </a:rPr>
              <a:t>PROPUESTA TÉCNICA Y PEDAGÓGICA </a:t>
            </a:r>
          </a:p>
          <a:p>
            <a:pPr algn="ctr"/>
            <a:r>
              <a:rPr lang="es-MX" sz="2400" b="1" dirty="0">
                <a:ln w="22225">
                  <a:noFill/>
                  <a:prstDash val="solid"/>
                </a:ln>
                <a:solidFill>
                  <a:srgbClr val="1856A1"/>
                </a:solidFill>
                <a:latin typeface="Arial Hebrew Scholar" charset="-79"/>
                <a:ea typeface="Arial Hebrew Scholar" charset="-79"/>
                <a:cs typeface="Arial Hebrew Scholar" charset="-79"/>
              </a:rPr>
              <a:t>IMPLEMENTACIÓN </a:t>
            </a:r>
            <a:r>
              <a:rPr lang="es-MX" sz="2400" b="1" dirty="0" smtClean="0">
                <a:ln w="22225">
                  <a:noFill/>
                  <a:prstDash val="solid"/>
                </a:ln>
                <a:solidFill>
                  <a:srgbClr val="1856A1"/>
                </a:solidFill>
                <a:latin typeface="Arial Hebrew Scholar" charset="-79"/>
                <a:ea typeface="Arial Hebrew Scholar" charset="-79"/>
                <a:cs typeface="Arial Hebrew Scholar" charset="-79"/>
              </a:rPr>
              <a:t>INSTITUCIONAL: </a:t>
            </a:r>
            <a:r>
              <a:rPr lang="es-MX" sz="2400" b="1" dirty="0">
                <a:ln w="22225">
                  <a:noFill/>
                  <a:prstDash val="solid"/>
                </a:ln>
                <a:solidFill>
                  <a:srgbClr val="1856A1"/>
                </a:solidFill>
                <a:latin typeface="Arial Hebrew Scholar" charset="-79"/>
                <a:ea typeface="Arial Hebrew Scholar" charset="-79"/>
                <a:cs typeface="Arial Hebrew Scholar" charset="-79"/>
              </a:rPr>
              <a:t>CON LA MODALIDAD DE ATENCIÓN DE LOS EE PARA JÓVENES Y ADULTOS</a:t>
            </a:r>
          </a:p>
        </p:txBody>
      </p:sp>
      <p:sp>
        <p:nvSpPr>
          <p:cNvPr id="2" name="CuadroTexto 1"/>
          <p:cNvSpPr txBox="1"/>
          <p:nvPr/>
        </p:nvSpPr>
        <p:spPr>
          <a:xfrm>
            <a:off x="3752420" y="5815862"/>
            <a:ext cx="6168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200" b="1" dirty="0" smtClean="0">
                <a:solidFill>
                  <a:srgbClr val="1857A2"/>
                </a:solidFill>
                <a:cs typeface="Arial Hebrew Scholar"/>
              </a:rPr>
              <a:t>DEPARTAMENTO DE TOLIMA</a:t>
            </a:r>
            <a:endParaRPr lang="es-CO" sz="3200" b="1" dirty="0">
              <a:solidFill>
                <a:srgbClr val="1857A2"/>
              </a:solidFill>
              <a:cs typeface="Arial Hebrew Scholar"/>
            </a:endParaRPr>
          </a:p>
        </p:txBody>
      </p:sp>
    </p:spTree>
    <p:extLst>
      <p:ext uri="{BB962C8B-B14F-4D97-AF65-F5344CB8AC3E}">
        <p14:creationId xmlns:p14="http://schemas.microsoft.com/office/powerpoint/2010/main" val="3224872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1" y="-6161"/>
            <a:ext cx="12207876" cy="190906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8B4F796-027B-4AEA-8E33-3A2D7CD04CAD}"/>
              </a:ext>
            </a:extLst>
          </p:cNvPr>
          <p:cNvSpPr txBox="1"/>
          <p:nvPr/>
        </p:nvSpPr>
        <p:spPr>
          <a:xfrm>
            <a:off x="898732" y="2448555"/>
            <a:ext cx="109173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>
              <a:latin typeface="Franklin Gothic Medium" panose="020B0603020102020204" pitchFamily="34" charset="0"/>
            </a:endParaRPr>
          </a:p>
          <a:p>
            <a:endParaRPr lang="es-CO" dirty="0"/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6B24D8FC-FFFA-4166-93B9-78926BC95538}"/>
              </a:ext>
            </a:extLst>
          </p:cNvPr>
          <p:cNvSpPr txBox="1"/>
          <p:nvPr/>
        </p:nvSpPr>
        <p:spPr>
          <a:xfrm flipH="1">
            <a:off x="7770435" y="3510016"/>
            <a:ext cx="17931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dirty="0"/>
              <a:t> </a:t>
            </a:r>
            <a:endParaRPr lang="es-CO" sz="3200" dirty="0"/>
          </a:p>
        </p:txBody>
      </p:sp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2495775761"/>
              </p:ext>
            </p:extLst>
          </p:nvPr>
        </p:nvGraphicFramePr>
        <p:xfrm>
          <a:off x="1053120" y="977148"/>
          <a:ext cx="10097581" cy="38501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Google Shape;10308;p56"/>
          <p:cNvSpPr/>
          <p:nvPr/>
        </p:nvSpPr>
        <p:spPr>
          <a:xfrm>
            <a:off x="4121633" y="3818799"/>
            <a:ext cx="1170000" cy="1170000"/>
          </a:xfrm>
          <a:custGeom>
            <a:avLst/>
            <a:gdLst/>
            <a:ahLst/>
            <a:cxnLst/>
            <a:rect l="l" t="t" r="r" b="b"/>
            <a:pathLst>
              <a:path w="11348" h="11300" extrusionOk="0">
                <a:moveTo>
                  <a:pt x="7752" y="846"/>
                </a:moveTo>
                <a:cubicBezTo>
                  <a:pt x="7978" y="846"/>
                  <a:pt x="8133" y="1025"/>
                  <a:pt x="8133" y="1239"/>
                </a:cubicBezTo>
                <a:lnTo>
                  <a:pt x="8133" y="4001"/>
                </a:lnTo>
                <a:lnTo>
                  <a:pt x="4252" y="4001"/>
                </a:lnTo>
                <a:cubicBezTo>
                  <a:pt x="3763" y="4001"/>
                  <a:pt x="3359" y="4406"/>
                  <a:pt x="3359" y="4894"/>
                </a:cubicBezTo>
                <a:lnTo>
                  <a:pt x="3359" y="4990"/>
                </a:lnTo>
                <a:lnTo>
                  <a:pt x="1168" y="4990"/>
                </a:lnTo>
                <a:lnTo>
                  <a:pt x="1168" y="5001"/>
                </a:lnTo>
                <a:cubicBezTo>
                  <a:pt x="942" y="5001"/>
                  <a:pt x="787" y="4823"/>
                  <a:pt x="787" y="4609"/>
                </a:cubicBezTo>
                <a:lnTo>
                  <a:pt x="787" y="1239"/>
                </a:lnTo>
                <a:cubicBezTo>
                  <a:pt x="787" y="1013"/>
                  <a:pt x="965" y="846"/>
                  <a:pt x="1168" y="846"/>
                </a:cubicBezTo>
                <a:close/>
                <a:moveTo>
                  <a:pt x="3370" y="6621"/>
                </a:moveTo>
                <a:lnTo>
                  <a:pt x="3370" y="6978"/>
                </a:lnTo>
                <a:lnTo>
                  <a:pt x="3180" y="6978"/>
                </a:lnTo>
                <a:lnTo>
                  <a:pt x="3370" y="6621"/>
                </a:lnTo>
                <a:close/>
                <a:moveTo>
                  <a:pt x="3382" y="7335"/>
                </a:moveTo>
                <a:lnTo>
                  <a:pt x="3382" y="7490"/>
                </a:lnTo>
                <a:lnTo>
                  <a:pt x="2644" y="7490"/>
                </a:lnTo>
                <a:cubicBezTo>
                  <a:pt x="2597" y="7490"/>
                  <a:pt x="2573" y="7454"/>
                  <a:pt x="2573" y="7407"/>
                </a:cubicBezTo>
                <a:cubicBezTo>
                  <a:pt x="2573" y="7383"/>
                  <a:pt x="2585" y="7371"/>
                  <a:pt x="2597" y="7347"/>
                </a:cubicBezTo>
                <a:cubicBezTo>
                  <a:pt x="2620" y="7335"/>
                  <a:pt x="2632" y="7335"/>
                  <a:pt x="2656" y="7335"/>
                </a:cubicBezTo>
                <a:close/>
                <a:moveTo>
                  <a:pt x="8966" y="8276"/>
                </a:moveTo>
                <a:cubicBezTo>
                  <a:pt x="9062" y="8276"/>
                  <a:pt x="9133" y="8347"/>
                  <a:pt x="9133" y="8442"/>
                </a:cubicBezTo>
                <a:lnTo>
                  <a:pt x="9133" y="8573"/>
                </a:lnTo>
                <a:cubicBezTo>
                  <a:pt x="9109" y="8573"/>
                  <a:pt x="9074" y="8561"/>
                  <a:pt x="9038" y="8561"/>
                </a:cubicBezTo>
                <a:lnTo>
                  <a:pt x="7454" y="8561"/>
                </a:lnTo>
                <a:cubicBezTo>
                  <a:pt x="7419" y="8561"/>
                  <a:pt x="7395" y="8561"/>
                  <a:pt x="7359" y="8573"/>
                </a:cubicBezTo>
                <a:lnTo>
                  <a:pt x="7359" y="8442"/>
                </a:lnTo>
                <a:cubicBezTo>
                  <a:pt x="7359" y="8347"/>
                  <a:pt x="7430" y="8276"/>
                  <a:pt x="7526" y="8276"/>
                </a:cubicBezTo>
                <a:close/>
                <a:moveTo>
                  <a:pt x="9883" y="4347"/>
                </a:moveTo>
                <a:cubicBezTo>
                  <a:pt x="10193" y="4347"/>
                  <a:pt x="10443" y="4597"/>
                  <a:pt x="10443" y="4906"/>
                </a:cubicBezTo>
                <a:lnTo>
                  <a:pt x="10443" y="9276"/>
                </a:lnTo>
                <a:lnTo>
                  <a:pt x="9478" y="9276"/>
                </a:lnTo>
                <a:lnTo>
                  <a:pt x="9478" y="9109"/>
                </a:lnTo>
                <a:lnTo>
                  <a:pt x="9764" y="9109"/>
                </a:lnTo>
                <a:cubicBezTo>
                  <a:pt x="10038" y="9109"/>
                  <a:pt x="10264" y="8883"/>
                  <a:pt x="10264" y="8597"/>
                </a:cubicBezTo>
                <a:lnTo>
                  <a:pt x="10264" y="5942"/>
                </a:lnTo>
                <a:cubicBezTo>
                  <a:pt x="10264" y="5847"/>
                  <a:pt x="10193" y="5775"/>
                  <a:pt x="10097" y="5775"/>
                </a:cubicBezTo>
                <a:cubicBezTo>
                  <a:pt x="10014" y="5775"/>
                  <a:pt x="9931" y="5847"/>
                  <a:pt x="9931" y="5942"/>
                </a:cubicBezTo>
                <a:lnTo>
                  <a:pt x="9931" y="8585"/>
                </a:lnTo>
                <a:cubicBezTo>
                  <a:pt x="9931" y="8680"/>
                  <a:pt x="9859" y="8752"/>
                  <a:pt x="9764" y="8752"/>
                </a:cubicBezTo>
                <a:lnTo>
                  <a:pt x="9478" y="8752"/>
                </a:lnTo>
                <a:lnTo>
                  <a:pt x="9478" y="8419"/>
                </a:lnTo>
                <a:cubicBezTo>
                  <a:pt x="9478" y="8157"/>
                  <a:pt x="9252" y="7918"/>
                  <a:pt x="8966" y="7918"/>
                </a:cubicBezTo>
                <a:lnTo>
                  <a:pt x="7526" y="7918"/>
                </a:lnTo>
                <a:cubicBezTo>
                  <a:pt x="7264" y="7918"/>
                  <a:pt x="7026" y="8145"/>
                  <a:pt x="7026" y="8419"/>
                </a:cubicBezTo>
                <a:lnTo>
                  <a:pt x="7026" y="8752"/>
                </a:lnTo>
                <a:lnTo>
                  <a:pt x="4382" y="8752"/>
                </a:lnTo>
                <a:cubicBezTo>
                  <a:pt x="4299" y="8752"/>
                  <a:pt x="4204" y="8680"/>
                  <a:pt x="4204" y="8585"/>
                </a:cubicBezTo>
                <a:lnTo>
                  <a:pt x="4204" y="5121"/>
                </a:lnTo>
                <a:cubicBezTo>
                  <a:pt x="4204" y="5025"/>
                  <a:pt x="4287" y="4942"/>
                  <a:pt x="4382" y="4942"/>
                </a:cubicBezTo>
                <a:lnTo>
                  <a:pt x="9740" y="4942"/>
                </a:lnTo>
                <a:cubicBezTo>
                  <a:pt x="9836" y="4942"/>
                  <a:pt x="9919" y="5013"/>
                  <a:pt x="9919" y="5121"/>
                </a:cubicBezTo>
                <a:lnTo>
                  <a:pt x="9919" y="5251"/>
                </a:lnTo>
                <a:cubicBezTo>
                  <a:pt x="9919" y="5347"/>
                  <a:pt x="10002" y="5418"/>
                  <a:pt x="10086" y="5418"/>
                </a:cubicBezTo>
                <a:cubicBezTo>
                  <a:pt x="10181" y="5418"/>
                  <a:pt x="10252" y="5347"/>
                  <a:pt x="10252" y="5251"/>
                </a:cubicBezTo>
                <a:lnTo>
                  <a:pt x="10252" y="5121"/>
                </a:lnTo>
                <a:cubicBezTo>
                  <a:pt x="10252" y="4835"/>
                  <a:pt x="10026" y="4609"/>
                  <a:pt x="9740" y="4609"/>
                </a:cubicBezTo>
                <a:lnTo>
                  <a:pt x="4382" y="4609"/>
                </a:lnTo>
                <a:cubicBezTo>
                  <a:pt x="4109" y="4609"/>
                  <a:pt x="3882" y="4835"/>
                  <a:pt x="3882" y="5121"/>
                </a:cubicBezTo>
                <a:lnTo>
                  <a:pt x="3882" y="8585"/>
                </a:lnTo>
                <a:cubicBezTo>
                  <a:pt x="3882" y="8871"/>
                  <a:pt x="4109" y="9097"/>
                  <a:pt x="4382" y="9097"/>
                </a:cubicBezTo>
                <a:lnTo>
                  <a:pt x="7026" y="9097"/>
                </a:lnTo>
                <a:lnTo>
                  <a:pt x="7026" y="9252"/>
                </a:lnTo>
                <a:lnTo>
                  <a:pt x="3716" y="9252"/>
                </a:lnTo>
                <a:lnTo>
                  <a:pt x="3716" y="4906"/>
                </a:lnTo>
                <a:cubicBezTo>
                  <a:pt x="3716" y="4597"/>
                  <a:pt x="3966" y="4347"/>
                  <a:pt x="4287" y="4347"/>
                </a:cubicBezTo>
                <a:close/>
                <a:moveTo>
                  <a:pt x="7038" y="9597"/>
                </a:moveTo>
                <a:lnTo>
                  <a:pt x="7038" y="10002"/>
                </a:lnTo>
                <a:lnTo>
                  <a:pt x="3549" y="10002"/>
                </a:lnTo>
                <a:cubicBezTo>
                  <a:pt x="3539" y="10003"/>
                  <a:pt x="3529" y="10004"/>
                  <a:pt x="3520" y="10004"/>
                </a:cubicBezTo>
                <a:cubicBezTo>
                  <a:pt x="3434" y="10004"/>
                  <a:pt x="3351" y="9959"/>
                  <a:pt x="3287" y="9895"/>
                </a:cubicBezTo>
                <a:cubicBezTo>
                  <a:pt x="3216" y="9823"/>
                  <a:pt x="3168" y="9716"/>
                  <a:pt x="3168" y="9609"/>
                </a:cubicBezTo>
                <a:cubicBezTo>
                  <a:pt x="3168" y="9597"/>
                  <a:pt x="3168" y="9597"/>
                  <a:pt x="3180" y="9597"/>
                </a:cubicBezTo>
                <a:close/>
                <a:moveTo>
                  <a:pt x="10990" y="9609"/>
                </a:moveTo>
                <a:lnTo>
                  <a:pt x="10990" y="9633"/>
                </a:lnTo>
                <a:cubicBezTo>
                  <a:pt x="10979" y="9835"/>
                  <a:pt x="10812" y="10014"/>
                  <a:pt x="10598" y="10014"/>
                </a:cubicBezTo>
                <a:lnTo>
                  <a:pt x="9478" y="10014"/>
                </a:lnTo>
                <a:lnTo>
                  <a:pt x="9478" y="9609"/>
                </a:lnTo>
                <a:close/>
                <a:moveTo>
                  <a:pt x="9050" y="8883"/>
                </a:moveTo>
                <a:cubicBezTo>
                  <a:pt x="9085" y="8883"/>
                  <a:pt x="9133" y="8931"/>
                  <a:pt x="9133" y="8978"/>
                </a:cubicBezTo>
                <a:lnTo>
                  <a:pt x="9133" y="10240"/>
                </a:lnTo>
                <a:cubicBezTo>
                  <a:pt x="9133" y="10288"/>
                  <a:pt x="9085" y="10324"/>
                  <a:pt x="9050" y="10324"/>
                </a:cubicBezTo>
                <a:lnTo>
                  <a:pt x="7454" y="10324"/>
                </a:lnTo>
                <a:cubicBezTo>
                  <a:pt x="7407" y="10324"/>
                  <a:pt x="7359" y="10288"/>
                  <a:pt x="7359" y="10240"/>
                </a:cubicBezTo>
                <a:lnTo>
                  <a:pt x="7359" y="10181"/>
                </a:lnTo>
                <a:lnTo>
                  <a:pt x="7359" y="8978"/>
                </a:lnTo>
                <a:cubicBezTo>
                  <a:pt x="7359" y="8931"/>
                  <a:pt x="7407" y="8883"/>
                  <a:pt x="7454" y="8883"/>
                </a:cubicBezTo>
                <a:close/>
                <a:moveTo>
                  <a:pt x="9133" y="10645"/>
                </a:moveTo>
                <a:lnTo>
                  <a:pt x="9133" y="10776"/>
                </a:lnTo>
                <a:cubicBezTo>
                  <a:pt x="9133" y="10859"/>
                  <a:pt x="9062" y="10943"/>
                  <a:pt x="8966" y="10943"/>
                </a:cubicBezTo>
                <a:lnTo>
                  <a:pt x="7526" y="10943"/>
                </a:lnTo>
                <a:cubicBezTo>
                  <a:pt x="7442" y="10943"/>
                  <a:pt x="7359" y="10859"/>
                  <a:pt x="7359" y="10776"/>
                </a:cubicBezTo>
                <a:lnTo>
                  <a:pt x="7359" y="10645"/>
                </a:lnTo>
                <a:cubicBezTo>
                  <a:pt x="7395" y="10645"/>
                  <a:pt x="7419" y="10657"/>
                  <a:pt x="7454" y="10657"/>
                </a:cubicBezTo>
                <a:lnTo>
                  <a:pt x="9050" y="10657"/>
                </a:lnTo>
                <a:cubicBezTo>
                  <a:pt x="9074" y="10657"/>
                  <a:pt x="9109" y="10657"/>
                  <a:pt x="9133" y="10645"/>
                </a:cubicBezTo>
                <a:close/>
                <a:moveTo>
                  <a:pt x="858" y="1"/>
                </a:moveTo>
                <a:cubicBezTo>
                  <a:pt x="382" y="1"/>
                  <a:pt x="1" y="382"/>
                  <a:pt x="1" y="858"/>
                </a:cubicBezTo>
                <a:lnTo>
                  <a:pt x="1" y="5561"/>
                </a:lnTo>
                <a:cubicBezTo>
                  <a:pt x="1" y="6037"/>
                  <a:pt x="382" y="6430"/>
                  <a:pt x="858" y="6430"/>
                </a:cubicBezTo>
                <a:lnTo>
                  <a:pt x="1334" y="6430"/>
                </a:lnTo>
                <a:cubicBezTo>
                  <a:pt x="1430" y="6430"/>
                  <a:pt x="1501" y="6359"/>
                  <a:pt x="1501" y="6264"/>
                </a:cubicBezTo>
                <a:cubicBezTo>
                  <a:pt x="1501" y="6180"/>
                  <a:pt x="1430" y="6097"/>
                  <a:pt x="1334" y="6097"/>
                </a:cubicBezTo>
                <a:lnTo>
                  <a:pt x="858" y="6097"/>
                </a:lnTo>
                <a:cubicBezTo>
                  <a:pt x="572" y="6097"/>
                  <a:pt x="334" y="5859"/>
                  <a:pt x="334" y="5585"/>
                </a:cubicBezTo>
                <a:lnTo>
                  <a:pt x="334" y="882"/>
                </a:lnTo>
                <a:cubicBezTo>
                  <a:pt x="334" y="596"/>
                  <a:pt x="572" y="358"/>
                  <a:pt x="858" y="358"/>
                </a:cubicBezTo>
                <a:lnTo>
                  <a:pt x="8062" y="358"/>
                </a:lnTo>
                <a:cubicBezTo>
                  <a:pt x="8347" y="358"/>
                  <a:pt x="8585" y="596"/>
                  <a:pt x="8585" y="882"/>
                </a:cubicBezTo>
                <a:lnTo>
                  <a:pt x="8585" y="4001"/>
                </a:lnTo>
                <a:lnTo>
                  <a:pt x="8478" y="4001"/>
                </a:lnTo>
                <a:lnTo>
                  <a:pt x="8478" y="1215"/>
                </a:lnTo>
                <a:cubicBezTo>
                  <a:pt x="8478" y="822"/>
                  <a:pt x="8157" y="489"/>
                  <a:pt x="7752" y="489"/>
                </a:cubicBezTo>
                <a:lnTo>
                  <a:pt x="1168" y="489"/>
                </a:lnTo>
                <a:cubicBezTo>
                  <a:pt x="775" y="489"/>
                  <a:pt x="442" y="822"/>
                  <a:pt x="442" y="1215"/>
                </a:cubicBezTo>
                <a:lnTo>
                  <a:pt x="442" y="4597"/>
                </a:lnTo>
                <a:cubicBezTo>
                  <a:pt x="442" y="5001"/>
                  <a:pt x="775" y="5323"/>
                  <a:pt x="1168" y="5323"/>
                </a:cubicBezTo>
                <a:lnTo>
                  <a:pt x="3370" y="5323"/>
                </a:lnTo>
                <a:lnTo>
                  <a:pt x="3370" y="6085"/>
                </a:lnTo>
                <a:lnTo>
                  <a:pt x="2001" y="6085"/>
                </a:lnTo>
                <a:cubicBezTo>
                  <a:pt x="1918" y="6085"/>
                  <a:pt x="1846" y="6156"/>
                  <a:pt x="1846" y="6252"/>
                </a:cubicBezTo>
                <a:cubicBezTo>
                  <a:pt x="1846" y="6335"/>
                  <a:pt x="1918" y="6418"/>
                  <a:pt x="2001" y="6418"/>
                </a:cubicBezTo>
                <a:lnTo>
                  <a:pt x="3109" y="6418"/>
                </a:lnTo>
                <a:lnTo>
                  <a:pt x="2811" y="6978"/>
                </a:lnTo>
                <a:lnTo>
                  <a:pt x="2656" y="6978"/>
                </a:lnTo>
                <a:cubicBezTo>
                  <a:pt x="2561" y="6978"/>
                  <a:pt x="2454" y="7026"/>
                  <a:pt x="2358" y="7097"/>
                </a:cubicBezTo>
                <a:cubicBezTo>
                  <a:pt x="2287" y="7168"/>
                  <a:pt x="2239" y="7276"/>
                  <a:pt x="2239" y="7395"/>
                </a:cubicBezTo>
                <a:cubicBezTo>
                  <a:pt x="2239" y="7621"/>
                  <a:pt x="2418" y="7811"/>
                  <a:pt x="2656" y="7811"/>
                </a:cubicBezTo>
                <a:lnTo>
                  <a:pt x="3394" y="7811"/>
                </a:lnTo>
                <a:lnTo>
                  <a:pt x="3394" y="9276"/>
                </a:lnTo>
                <a:lnTo>
                  <a:pt x="3192" y="9276"/>
                </a:lnTo>
                <a:cubicBezTo>
                  <a:pt x="3001" y="9276"/>
                  <a:pt x="2835" y="9431"/>
                  <a:pt x="2835" y="9633"/>
                </a:cubicBezTo>
                <a:cubicBezTo>
                  <a:pt x="2835" y="9823"/>
                  <a:pt x="2918" y="10002"/>
                  <a:pt x="3049" y="10145"/>
                </a:cubicBezTo>
                <a:cubicBezTo>
                  <a:pt x="3180" y="10288"/>
                  <a:pt x="3370" y="10359"/>
                  <a:pt x="3573" y="10359"/>
                </a:cubicBezTo>
                <a:lnTo>
                  <a:pt x="7049" y="10359"/>
                </a:lnTo>
                <a:lnTo>
                  <a:pt x="7049" y="10788"/>
                </a:lnTo>
                <a:cubicBezTo>
                  <a:pt x="7049" y="11062"/>
                  <a:pt x="7276" y="11300"/>
                  <a:pt x="7550" y="11300"/>
                </a:cubicBezTo>
                <a:lnTo>
                  <a:pt x="9002" y="11300"/>
                </a:lnTo>
                <a:cubicBezTo>
                  <a:pt x="9264" y="11300"/>
                  <a:pt x="9502" y="11074"/>
                  <a:pt x="9502" y="10788"/>
                </a:cubicBezTo>
                <a:lnTo>
                  <a:pt x="9502" y="10359"/>
                </a:lnTo>
                <a:lnTo>
                  <a:pt x="10621" y="10359"/>
                </a:lnTo>
                <a:cubicBezTo>
                  <a:pt x="11026" y="10359"/>
                  <a:pt x="11348" y="10026"/>
                  <a:pt x="11348" y="9633"/>
                </a:cubicBezTo>
                <a:cubicBezTo>
                  <a:pt x="11324" y="9526"/>
                  <a:pt x="11276" y="9431"/>
                  <a:pt x="11217" y="9371"/>
                </a:cubicBezTo>
                <a:cubicBezTo>
                  <a:pt x="11157" y="9312"/>
                  <a:pt x="11074" y="9276"/>
                  <a:pt x="10967" y="9276"/>
                </a:cubicBezTo>
                <a:lnTo>
                  <a:pt x="10776" y="9276"/>
                </a:lnTo>
                <a:lnTo>
                  <a:pt x="10776" y="4906"/>
                </a:lnTo>
                <a:cubicBezTo>
                  <a:pt x="10776" y="4418"/>
                  <a:pt x="10371" y="4013"/>
                  <a:pt x="9883" y="4013"/>
                </a:cubicBezTo>
                <a:lnTo>
                  <a:pt x="8931" y="4013"/>
                </a:lnTo>
                <a:lnTo>
                  <a:pt x="8931" y="858"/>
                </a:lnTo>
                <a:cubicBezTo>
                  <a:pt x="8931" y="382"/>
                  <a:pt x="8538" y="1"/>
                  <a:pt x="8062" y="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" name="Google Shape;11530;p58"/>
          <p:cNvGrpSpPr/>
          <p:nvPr/>
        </p:nvGrpSpPr>
        <p:grpSpPr>
          <a:xfrm>
            <a:off x="6673056" y="3776863"/>
            <a:ext cx="1440000" cy="1168627"/>
            <a:chOff x="5318259" y="2982111"/>
            <a:chExt cx="371013" cy="220787"/>
          </a:xfrm>
          <a:solidFill>
            <a:schemeClr val="tx2"/>
          </a:solidFill>
        </p:grpSpPr>
        <p:sp>
          <p:nvSpPr>
            <p:cNvPr id="10" name="Google Shape;11531;p58"/>
            <p:cNvSpPr/>
            <p:nvPr/>
          </p:nvSpPr>
          <p:spPr>
            <a:xfrm>
              <a:off x="5364123" y="3021546"/>
              <a:ext cx="58372" cy="18396"/>
            </a:xfrm>
            <a:custGeom>
              <a:avLst/>
              <a:gdLst/>
              <a:ahLst/>
              <a:cxnLst/>
              <a:rect l="l" t="t" r="r" b="b"/>
              <a:pathLst>
                <a:path w="1834" h="578" extrusionOk="0">
                  <a:moveTo>
                    <a:pt x="674" y="0"/>
                  </a:moveTo>
                  <a:cubicBezTo>
                    <a:pt x="513" y="0"/>
                    <a:pt x="335" y="16"/>
                    <a:pt x="143" y="54"/>
                  </a:cubicBezTo>
                  <a:cubicBezTo>
                    <a:pt x="60" y="66"/>
                    <a:pt x="0" y="149"/>
                    <a:pt x="0" y="220"/>
                  </a:cubicBezTo>
                  <a:lnTo>
                    <a:pt x="0" y="399"/>
                  </a:lnTo>
                  <a:cubicBezTo>
                    <a:pt x="0" y="482"/>
                    <a:pt x="72" y="566"/>
                    <a:pt x="167" y="566"/>
                  </a:cubicBezTo>
                  <a:cubicBezTo>
                    <a:pt x="250" y="566"/>
                    <a:pt x="334" y="482"/>
                    <a:pt x="334" y="399"/>
                  </a:cubicBezTo>
                  <a:lnTo>
                    <a:pt x="334" y="351"/>
                  </a:lnTo>
                  <a:cubicBezTo>
                    <a:pt x="453" y="332"/>
                    <a:pt x="564" y="324"/>
                    <a:pt x="666" y="324"/>
                  </a:cubicBezTo>
                  <a:cubicBezTo>
                    <a:pt x="878" y="324"/>
                    <a:pt x="1050" y="359"/>
                    <a:pt x="1179" y="399"/>
                  </a:cubicBezTo>
                  <a:cubicBezTo>
                    <a:pt x="1405" y="459"/>
                    <a:pt x="1536" y="530"/>
                    <a:pt x="1536" y="542"/>
                  </a:cubicBezTo>
                  <a:cubicBezTo>
                    <a:pt x="1560" y="566"/>
                    <a:pt x="1596" y="578"/>
                    <a:pt x="1619" y="578"/>
                  </a:cubicBezTo>
                  <a:cubicBezTo>
                    <a:pt x="1679" y="578"/>
                    <a:pt x="1727" y="542"/>
                    <a:pt x="1774" y="506"/>
                  </a:cubicBezTo>
                  <a:cubicBezTo>
                    <a:pt x="1834" y="423"/>
                    <a:pt x="1810" y="328"/>
                    <a:pt x="1727" y="256"/>
                  </a:cubicBezTo>
                  <a:cubicBezTo>
                    <a:pt x="1707" y="247"/>
                    <a:pt x="1322" y="0"/>
                    <a:pt x="6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1532;p58"/>
            <p:cNvSpPr/>
            <p:nvPr/>
          </p:nvSpPr>
          <p:spPr>
            <a:xfrm>
              <a:off x="5346681" y="3151338"/>
              <a:ext cx="11012" cy="39052"/>
            </a:xfrm>
            <a:custGeom>
              <a:avLst/>
              <a:gdLst/>
              <a:ahLst/>
              <a:cxnLst/>
              <a:rect l="l" t="t" r="r" b="b"/>
              <a:pathLst>
                <a:path w="346" h="1227" extrusionOk="0">
                  <a:moveTo>
                    <a:pt x="167" y="0"/>
                  </a:moveTo>
                  <a:cubicBezTo>
                    <a:pt x="72" y="0"/>
                    <a:pt x="0" y="71"/>
                    <a:pt x="0" y="155"/>
                  </a:cubicBezTo>
                  <a:lnTo>
                    <a:pt x="0" y="1072"/>
                  </a:lnTo>
                  <a:cubicBezTo>
                    <a:pt x="0" y="1155"/>
                    <a:pt x="72" y="1226"/>
                    <a:pt x="167" y="1226"/>
                  </a:cubicBezTo>
                  <a:cubicBezTo>
                    <a:pt x="250" y="1226"/>
                    <a:pt x="322" y="1155"/>
                    <a:pt x="322" y="1072"/>
                  </a:cubicBezTo>
                  <a:lnTo>
                    <a:pt x="322" y="155"/>
                  </a:lnTo>
                  <a:cubicBezTo>
                    <a:pt x="346" y="71"/>
                    <a:pt x="274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1533;p58"/>
            <p:cNvSpPr/>
            <p:nvPr/>
          </p:nvSpPr>
          <p:spPr>
            <a:xfrm>
              <a:off x="5318259" y="2988763"/>
              <a:ext cx="149717" cy="202773"/>
            </a:xfrm>
            <a:custGeom>
              <a:avLst/>
              <a:gdLst/>
              <a:ahLst/>
              <a:cxnLst/>
              <a:rect l="l" t="t" r="r" b="b"/>
              <a:pathLst>
                <a:path w="4704" h="6371" extrusionOk="0">
                  <a:moveTo>
                    <a:pt x="3620" y="322"/>
                  </a:moveTo>
                  <a:lnTo>
                    <a:pt x="3620" y="1179"/>
                  </a:lnTo>
                  <a:cubicBezTo>
                    <a:pt x="3620" y="1322"/>
                    <a:pt x="3584" y="1453"/>
                    <a:pt x="3513" y="1596"/>
                  </a:cubicBezTo>
                  <a:lnTo>
                    <a:pt x="3441" y="1727"/>
                  </a:lnTo>
                  <a:cubicBezTo>
                    <a:pt x="3418" y="1750"/>
                    <a:pt x="3418" y="1774"/>
                    <a:pt x="3418" y="1798"/>
                  </a:cubicBezTo>
                  <a:lnTo>
                    <a:pt x="3418" y="2167"/>
                  </a:lnTo>
                  <a:cubicBezTo>
                    <a:pt x="3453" y="2465"/>
                    <a:pt x="3334" y="2751"/>
                    <a:pt x="3108" y="2965"/>
                  </a:cubicBezTo>
                  <a:cubicBezTo>
                    <a:pt x="2892" y="3158"/>
                    <a:pt x="2633" y="3275"/>
                    <a:pt x="2351" y="3275"/>
                  </a:cubicBezTo>
                  <a:cubicBezTo>
                    <a:pt x="2338" y="3275"/>
                    <a:pt x="2324" y="3275"/>
                    <a:pt x="2310" y="3274"/>
                  </a:cubicBezTo>
                  <a:cubicBezTo>
                    <a:pt x="1715" y="3263"/>
                    <a:pt x="1239" y="2739"/>
                    <a:pt x="1239" y="2108"/>
                  </a:cubicBezTo>
                  <a:lnTo>
                    <a:pt x="1239" y="1798"/>
                  </a:lnTo>
                  <a:cubicBezTo>
                    <a:pt x="1239" y="1774"/>
                    <a:pt x="1239" y="1739"/>
                    <a:pt x="1215" y="1727"/>
                  </a:cubicBezTo>
                  <a:lnTo>
                    <a:pt x="1143" y="1596"/>
                  </a:lnTo>
                  <a:cubicBezTo>
                    <a:pt x="1084" y="1453"/>
                    <a:pt x="1036" y="1322"/>
                    <a:pt x="1036" y="1179"/>
                  </a:cubicBezTo>
                  <a:cubicBezTo>
                    <a:pt x="1036" y="715"/>
                    <a:pt x="1429" y="322"/>
                    <a:pt x="1894" y="322"/>
                  </a:cubicBezTo>
                  <a:close/>
                  <a:moveTo>
                    <a:pt x="2906" y="3513"/>
                  </a:moveTo>
                  <a:lnTo>
                    <a:pt x="2906" y="3751"/>
                  </a:lnTo>
                  <a:cubicBezTo>
                    <a:pt x="2906" y="3798"/>
                    <a:pt x="2918" y="3858"/>
                    <a:pt x="2918" y="3894"/>
                  </a:cubicBezTo>
                  <a:lnTo>
                    <a:pt x="2334" y="4334"/>
                  </a:lnTo>
                  <a:lnTo>
                    <a:pt x="1763" y="3894"/>
                  </a:lnTo>
                  <a:cubicBezTo>
                    <a:pt x="1775" y="3858"/>
                    <a:pt x="1775" y="3798"/>
                    <a:pt x="1775" y="3751"/>
                  </a:cubicBezTo>
                  <a:lnTo>
                    <a:pt x="1775" y="3513"/>
                  </a:lnTo>
                  <a:cubicBezTo>
                    <a:pt x="1929" y="3584"/>
                    <a:pt x="2096" y="3632"/>
                    <a:pt x="2286" y="3632"/>
                  </a:cubicBezTo>
                  <a:lnTo>
                    <a:pt x="2334" y="3632"/>
                  </a:lnTo>
                  <a:cubicBezTo>
                    <a:pt x="2525" y="3632"/>
                    <a:pt x="2727" y="3584"/>
                    <a:pt x="2906" y="3513"/>
                  </a:cubicBezTo>
                  <a:close/>
                  <a:moveTo>
                    <a:pt x="1905" y="0"/>
                  </a:moveTo>
                  <a:cubicBezTo>
                    <a:pt x="1251" y="0"/>
                    <a:pt x="715" y="536"/>
                    <a:pt x="715" y="1191"/>
                  </a:cubicBezTo>
                  <a:cubicBezTo>
                    <a:pt x="715" y="1381"/>
                    <a:pt x="762" y="1572"/>
                    <a:pt x="846" y="1750"/>
                  </a:cubicBezTo>
                  <a:lnTo>
                    <a:pt x="893" y="1858"/>
                  </a:lnTo>
                  <a:lnTo>
                    <a:pt x="893" y="2120"/>
                  </a:lnTo>
                  <a:cubicBezTo>
                    <a:pt x="893" y="2596"/>
                    <a:pt x="1108" y="3013"/>
                    <a:pt x="1441" y="3298"/>
                  </a:cubicBezTo>
                  <a:lnTo>
                    <a:pt x="1441" y="3763"/>
                  </a:lnTo>
                  <a:cubicBezTo>
                    <a:pt x="1441" y="3834"/>
                    <a:pt x="1405" y="3906"/>
                    <a:pt x="1322" y="3941"/>
                  </a:cubicBezTo>
                  <a:lnTo>
                    <a:pt x="465" y="4263"/>
                  </a:lnTo>
                  <a:cubicBezTo>
                    <a:pt x="179" y="4370"/>
                    <a:pt x="0" y="4644"/>
                    <a:pt x="0" y="4941"/>
                  </a:cubicBezTo>
                  <a:lnTo>
                    <a:pt x="0" y="6203"/>
                  </a:lnTo>
                  <a:cubicBezTo>
                    <a:pt x="0" y="6299"/>
                    <a:pt x="72" y="6370"/>
                    <a:pt x="167" y="6370"/>
                  </a:cubicBezTo>
                  <a:cubicBezTo>
                    <a:pt x="251" y="6370"/>
                    <a:pt x="334" y="6299"/>
                    <a:pt x="334" y="6203"/>
                  </a:cubicBezTo>
                  <a:lnTo>
                    <a:pt x="334" y="4941"/>
                  </a:lnTo>
                  <a:cubicBezTo>
                    <a:pt x="334" y="4775"/>
                    <a:pt x="429" y="4644"/>
                    <a:pt x="572" y="4584"/>
                  </a:cubicBezTo>
                  <a:lnTo>
                    <a:pt x="1429" y="4251"/>
                  </a:lnTo>
                  <a:cubicBezTo>
                    <a:pt x="1477" y="4239"/>
                    <a:pt x="1513" y="4215"/>
                    <a:pt x="1560" y="4179"/>
                  </a:cubicBezTo>
                  <a:lnTo>
                    <a:pt x="2179" y="4644"/>
                  </a:lnTo>
                  <a:lnTo>
                    <a:pt x="2179" y="6203"/>
                  </a:lnTo>
                  <a:cubicBezTo>
                    <a:pt x="2179" y="6299"/>
                    <a:pt x="2251" y="6370"/>
                    <a:pt x="2334" y="6370"/>
                  </a:cubicBezTo>
                  <a:cubicBezTo>
                    <a:pt x="2429" y="6370"/>
                    <a:pt x="2501" y="6299"/>
                    <a:pt x="2501" y="6203"/>
                  </a:cubicBezTo>
                  <a:lnTo>
                    <a:pt x="2501" y="4644"/>
                  </a:lnTo>
                  <a:lnTo>
                    <a:pt x="3108" y="4179"/>
                  </a:lnTo>
                  <a:cubicBezTo>
                    <a:pt x="3156" y="4215"/>
                    <a:pt x="3203" y="4239"/>
                    <a:pt x="3239" y="4251"/>
                  </a:cubicBezTo>
                  <a:lnTo>
                    <a:pt x="4108" y="4584"/>
                  </a:lnTo>
                  <a:cubicBezTo>
                    <a:pt x="4251" y="4644"/>
                    <a:pt x="4346" y="4775"/>
                    <a:pt x="4346" y="4941"/>
                  </a:cubicBezTo>
                  <a:cubicBezTo>
                    <a:pt x="4346" y="5025"/>
                    <a:pt x="4418" y="5108"/>
                    <a:pt x="4513" y="5108"/>
                  </a:cubicBezTo>
                  <a:cubicBezTo>
                    <a:pt x="4596" y="5108"/>
                    <a:pt x="4668" y="5025"/>
                    <a:pt x="4668" y="4941"/>
                  </a:cubicBezTo>
                  <a:cubicBezTo>
                    <a:pt x="4703" y="4632"/>
                    <a:pt x="4525" y="4358"/>
                    <a:pt x="4239" y="4251"/>
                  </a:cubicBezTo>
                  <a:lnTo>
                    <a:pt x="3382" y="3929"/>
                  </a:lnTo>
                  <a:cubicBezTo>
                    <a:pt x="3310" y="3894"/>
                    <a:pt x="3263" y="3822"/>
                    <a:pt x="3263" y="3751"/>
                  </a:cubicBezTo>
                  <a:lnTo>
                    <a:pt x="3263" y="3322"/>
                  </a:lnTo>
                  <a:cubicBezTo>
                    <a:pt x="3310" y="3286"/>
                    <a:pt x="3334" y="3263"/>
                    <a:pt x="3370" y="3227"/>
                  </a:cubicBezTo>
                  <a:cubicBezTo>
                    <a:pt x="3644" y="2941"/>
                    <a:pt x="3810" y="2584"/>
                    <a:pt x="3810" y="2179"/>
                  </a:cubicBezTo>
                  <a:lnTo>
                    <a:pt x="3810" y="1858"/>
                  </a:lnTo>
                  <a:lnTo>
                    <a:pt x="3858" y="1750"/>
                  </a:lnTo>
                  <a:cubicBezTo>
                    <a:pt x="3941" y="1572"/>
                    <a:pt x="3989" y="1381"/>
                    <a:pt x="3989" y="1191"/>
                  </a:cubicBezTo>
                  <a:lnTo>
                    <a:pt x="3989" y="155"/>
                  </a:lnTo>
                  <a:cubicBezTo>
                    <a:pt x="3989" y="72"/>
                    <a:pt x="3918" y="0"/>
                    <a:pt x="3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1534;p58"/>
            <p:cNvSpPr/>
            <p:nvPr/>
          </p:nvSpPr>
          <p:spPr>
            <a:xfrm>
              <a:off x="5548658" y="2982111"/>
              <a:ext cx="140614" cy="208279"/>
            </a:xfrm>
            <a:custGeom>
              <a:avLst/>
              <a:gdLst/>
              <a:ahLst/>
              <a:cxnLst/>
              <a:rect l="l" t="t" r="r" b="b"/>
              <a:pathLst>
                <a:path w="4418" h="6544" extrusionOk="0">
                  <a:moveTo>
                    <a:pt x="2246" y="370"/>
                  </a:moveTo>
                  <a:cubicBezTo>
                    <a:pt x="2295" y="370"/>
                    <a:pt x="2346" y="376"/>
                    <a:pt x="2394" y="388"/>
                  </a:cubicBezTo>
                  <a:cubicBezTo>
                    <a:pt x="3132" y="459"/>
                    <a:pt x="3715" y="1102"/>
                    <a:pt x="3727" y="1876"/>
                  </a:cubicBezTo>
                  <a:cubicBezTo>
                    <a:pt x="3727" y="2602"/>
                    <a:pt x="3906" y="3269"/>
                    <a:pt x="4061" y="3626"/>
                  </a:cubicBezTo>
                  <a:lnTo>
                    <a:pt x="4061" y="3638"/>
                  </a:lnTo>
                  <a:cubicBezTo>
                    <a:pt x="3882" y="3722"/>
                    <a:pt x="3537" y="3912"/>
                    <a:pt x="2953" y="4031"/>
                  </a:cubicBezTo>
                  <a:lnTo>
                    <a:pt x="2953" y="3972"/>
                  </a:lnTo>
                  <a:lnTo>
                    <a:pt x="2953" y="3626"/>
                  </a:lnTo>
                  <a:cubicBezTo>
                    <a:pt x="3179" y="3495"/>
                    <a:pt x="3370" y="3317"/>
                    <a:pt x="3489" y="3091"/>
                  </a:cubicBezTo>
                  <a:cubicBezTo>
                    <a:pt x="3727" y="2674"/>
                    <a:pt x="3644" y="2126"/>
                    <a:pt x="3287" y="1793"/>
                  </a:cubicBezTo>
                  <a:cubicBezTo>
                    <a:pt x="3025" y="1578"/>
                    <a:pt x="2584" y="1293"/>
                    <a:pt x="1870" y="1293"/>
                  </a:cubicBezTo>
                  <a:cubicBezTo>
                    <a:pt x="1822" y="1293"/>
                    <a:pt x="1786" y="1305"/>
                    <a:pt x="1751" y="1340"/>
                  </a:cubicBezTo>
                  <a:lnTo>
                    <a:pt x="1382" y="1709"/>
                  </a:lnTo>
                  <a:cubicBezTo>
                    <a:pt x="1322" y="1769"/>
                    <a:pt x="1322" y="1888"/>
                    <a:pt x="1382" y="1948"/>
                  </a:cubicBezTo>
                  <a:cubicBezTo>
                    <a:pt x="1411" y="1977"/>
                    <a:pt x="1456" y="1992"/>
                    <a:pt x="1501" y="1992"/>
                  </a:cubicBezTo>
                  <a:cubicBezTo>
                    <a:pt x="1545" y="1992"/>
                    <a:pt x="1590" y="1977"/>
                    <a:pt x="1620" y="1948"/>
                  </a:cubicBezTo>
                  <a:lnTo>
                    <a:pt x="1929" y="1638"/>
                  </a:lnTo>
                  <a:cubicBezTo>
                    <a:pt x="2394" y="1650"/>
                    <a:pt x="2763" y="1781"/>
                    <a:pt x="3048" y="2055"/>
                  </a:cubicBezTo>
                  <a:cubicBezTo>
                    <a:pt x="3287" y="2269"/>
                    <a:pt x="3346" y="2650"/>
                    <a:pt x="3179" y="2924"/>
                  </a:cubicBezTo>
                  <a:cubicBezTo>
                    <a:pt x="2989" y="3269"/>
                    <a:pt x="2608" y="3495"/>
                    <a:pt x="2215" y="3495"/>
                  </a:cubicBezTo>
                  <a:cubicBezTo>
                    <a:pt x="1596" y="3495"/>
                    <a:pt x="1108" y="3007"/>
                    <a:pt x="1108" y="2388"/>
                  </a:cubicBezTo>
                  <a:cubicBezTo>
                    <a:pt x="1108" y="2305"/>
                    <a:pt x="1036" y="2233"/>
                    <a:pt x="941" y="2233"/>
                  </a:cubicBezTo>
                  <a:cubicBezTo>
                    <a:pt x="858" y="2233"/>
                    <a:pt x="786" y="2305"/>
                    <a:pt x="786" y="2388"/>
                  </a:cubicBezTo>
                  <a:cubicBezTo>
                    <a:pt x="786" y="2924"/>
                    <a:pt x="1084" y="3400"/>
                    <a:pt x="1513" y="3662"/>
                  </a:cubicBezTo>
                  <a:lnTo>
                    <a:pt x="1513" y="3995"/>
                  </a:lnTo>
                  <a:lnTo>
                    <a:pt x="1513" y="4055"/>
                  </a:lnTo>
                  <a:cubicBezTo>
                    <a:pt x="929" y="3936"/>
                    <a:pt x="608" y="3745"/>
                    <a:pt x="441" y="3638"/>
                  </a:cubicBezTo>
                  <a:cubicBezTo>
                    <a:pt x="441" y="3638"/>
                    <a:pt x="429" y="3638"/>
                    <a:pt x="441" y="3626"/>
                  </a:cubicBezTo>
                  <a:cubicBezTo>
                    <a:pt x="596" y="3269"/>
                    <a:pt x="774" y="2602"/>
                    <a:pt x="774" y="1876"/>
                  </a:cubicBezTo>
                  <a:cubicBezTo>
                    <a:pt x="774" y="1114"/>
                    <a:pt x="1370" y="459"/>
                    <a:pt x="2108" y="388"/>
                  </a:cubicBezTo>
                  <a:cubicBezTo>
                    <a:pt x="2150" y="376"/>
                    <a:pt x="2197" y="370"/>
                    <a:pt x="2246" y="370"/>
                  </a:cubicBezTo>
                  <a:close/>
                  <a:moveTo>
                    <a:pt x="2584" y="3769"/>
                  </a:moveTo>
                  <a:lnTo>
                    <a:pt x="2584" y="3972"/>
                  </a:lnTo>
                  <a:cubicBezTo>
                    <a:pt x="2584" y="4174"/>
                    <a:pt x="2703" y="4365"/>
                    <a:pt x="2882" y="4448"/>
                  </a:cubicBezTo>
                  <a:lnTo>
                    <a:pt x="2989" y="4507"/>
                  </a:lnTo>
                  <a:cubicBezTo>
                    <a:pt x="2858" y="4769"/>
                    <a:pt x="2560" y="4936"/>
                    <a:pt x="2227" y="4936"/>
                  </a:cubicBezTo>
                  <a:cubicBezTo>
                    <a:pt x="1917" y="4936"/>
                    <a:pt x="1620" y="4769"/>
                    <a:pt x="1441" y="4507"/>
                  </a:cubicBezTo>
                  <a:lnTo>
                    <a:pt x="1548" y="4448"/>
                  </a:lnTo>
                  <a:cubicBezTo>
                    <a:pt x="1727" y="4365"/>
                    <a:pt x="1846" y="4162"/>
                    <a:pt x="1846" y="3972"/>
                  </a:cubicBezTo>
                  <a:lnTo>
                    <a:pt x="1846" y="3769"/>
                  </a:lnTo>
                  <a:cubicBezTo>
                    <a:pt x="1965" y="3793"/>
                    <a:pt x="2096" y="3805"/>
                    <a:pt x="2215" y="3805"/>
                  </a:cubicBezTo>
                  <a:cubicBezTo>
                    <a:pt x="2346" y="3805"/>
                    <a:pt x="2465" y="3793"/>
                    <a:pt x="2584" y="3769"/>
                  </a:cubicBezTo>
                  <a:close/>
                  <a:moveTo>
                    <a:pt x="2209" y="1"/>
                  </a:moveTo>
                  <a:cubicBezTo>
                    <a:pt x="2153" y="1"/>
                    <a:pt x="2096" y="7"/>
                    <a:pt x="2036" y="19"/>
                  </a:cubicBezTo>
                  <a:cubicBezTo>
                    <a:pt x="1108" y="102"/>
                    <a:pt x="393" y="912"/>
                    <a:pt x="381" y="1840"/>
                  </a:cubicBezTo>
                  <a:cubicBezTo>
                    <a:pt x="381" y="2519"/>
                    <a:pt x="215" y="3138"/>
                    <a:pt x="84" y="3472"/>
                  </a:cubicBezTo>
                  <a:cubicBezTo>
                    <a:pt x="24" y="3614"/>
                    <a:pt x="72" y="3793"/>
                    <a:pt x="203" y="3876"/>
                  </a:cubicBezTo>
                  <a:cubicBezTo>
                    <a:pt x="358" y="3984"/>
                    <a:pt x="632" y="4150"/>
                    <a:pt x="1084" y="4281"/>
                  </a:cubicBezTo>
                  <a:lnTo>
                    <a:pt x="393" y="4626"/>
                  </a:lnTo>
                  <a:cubicBezTo>
                    <a:pt x="215" y="4722"/>
                    <a:pt x="84" y="4877"/>
                    <a:pt x="24" y="5055"/>
                  </a:cubicBezTo>
                  <a:cubicBezTo>
                    <a:pt x="0" y="5150"/>
                    <a:pt x="60" y="5234"/>
                    <a:pt x="143" y="5269"/>
                  </a:cubicBezTo>
                  <a:lnTo>
                    <a:pt x="191" y="5269"/>
                  </a:lnTo>
                  <a:cubicBezTo>
                    <a:pt x="262" y="5269"/>
                    <a:pt x="334" y="5222"/>
                    <a:pt x="358" y="5150"/>
                  </a:cubicBezTo>
                  <a:cubicBezTo>
                    <a:pt x="381" y="5043"/>
                    <a:pt x="453" y="4972"/>
                    <a:pt x="548" y="4924"/>
                  </a:cubicBezTo>
                  <a:lnTo>
                    <a:pt x="1084" y="4662"/>
                  </a:lnTo>
                  <a:cubicBezTo>
                    <a:pt x="1310" y="5043"/>
                    <a:pt x="1727" y="5281"/>
                    <a:pt x="2167" y="5281"/>
                  </a:cubicBezTo>
                  <a:cubicBezTo>
                    <a:pt x="2620" y="5281"/>
                    <a:pt x="3037" y="5043"/>
                    <a:pt x="3251" y="4662"/>
                  </a:cubicBezTo>
                  <a:lnTo>
                    <a:pt x="3787" y="4924"/>
                  </a:lnTo>
                  <a:cubicBezTo>
                    <a:pt x="3930" y="4984"/>
                    <a:pt x="4001" y="5115"/>
                    <a:pt x="4001" y="5269"/>
                  </a:cubicBezTo>
                  <a:lnTo>
                    <a:pt x="4001" y="6377"/>
                  </a:lnTo>
                  <a:cubicBezTo>
                    <a:pt x="4001" y="6472"/>
                    <a:pt x="4072" y="6543"/>
                    <a:pt x="4168" y="6543"/>
                  </a:cubicBezTo>
                  <a:cubicBezTo>
                    <a:pt x="4251" y="6543"/>
                    <a:pt x="4322" y="6472"/>
                    <a:pt x="4322" y="6377"/>
                  </a:cubicBezTo>
                  <a:lnTo>
                    <a:pt x="4322" y="5269"/>
                  </a:lnTo>
                  <a:cubicBezTo>
                    <a:pt x="4418" y="4996"/>
                    <a:pt x="4263" y="4746"/>
                    <a:pt x="4013" y="4626"/>
                  </a:cubicBezTo>
                  <a:lnTo>
                    <a:pt x="3334" y="4281"/>
                  </a:lnTo>
                  <a:cubicBezTo>
                    <a:pt x="3787" y="4150"/>
                    <a:pt x="4072" y="3984"/>
                    <a:pt x="4203" y="3876"/>
                  </a:cubicBezTo>
                  <a:cubicBezTo>
                    <a:pt x="4346" y="3793"/>
                    <a:pt x="4406" y="3614"/>
                    <a:pt x="4322" y="3472"/>
                  </a:cubicBezTo>
                  <a:cubicBezTo>
                    <a:pt x="4191" y="3138"/>
                    <a:pt x="4025" y="2519"/>
                    <a:pt x="4025" y="1840"/>
                  </a:cubicBezTo>
                  <a:cubicBezTo>
                    <a:pt x="4025" y="912"/>
                    <a:pt x="3299" y="102"/>
                    <a:pt x="2382" y="19"/>
                  </a:cubicBezTo>
                  <a:cubicBezTo>
                    <a:pt x="2322" y="7"/>
                    <a:pt x="2266" y="1"/>
                    <a:pt x="22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1535;p58"/>
            <p:cNvSpPr/>
            <p:nvPr/>
          </p:nvSpPr>
          <p:spPr>
            <a:xfrm>
              <a:off x="5655153" y="3157004"/>
              <a:ext cx="10630" cy="33387"/>
            </a:xfrm>
            <a:custGeom>
              <a:avLst/>
              <a:gdLst/>
              <a:ahLst/>
              <a:cxnLst/>
              <a:rect l="l" t="t" r="r" b="b"/>
              <a:pathLst>
                <a:path w="334" h="1049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lnTo>
                    <a:pt x="0" y="894"/>
                  </a:lnTo>
                  <a:cubicBezTo>
                    <a:pt x="0" y="977"/>
                    <a:pt x="72" y="1048"/>
                    <a:pt x="167" y="1048"/>
                  </a:cubicBezTo>
                  <a:cubicBezTo>
                    <a:pt x="250" y="1048"/>
                    <a:pt x="322" y="977"/>
                    <a:pt x="322" y="894"/>
                  </a:cubicBezTo>
                  <a:lnTo>
                    <a:pt x="322" y="155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1536;p58"/>
            <p:cNvSpPr/>
            <p:nvPr/>
          </p:nvSpPr>
          <p:spPr>
            <a:xfrm>
              <a:off x="5497893" y="3174445"/>
              <a:ext cx="11012" cy="10248"/>
            </a:xfrm>
            <a:custGeom>
              <a:avLst/>
              <a:gdLst/>
              <a:ahLst/>
              <a:cxnLst/>
              <a:rect l="l" t="t" r="r" b="b"/>
              <a:pathLst>
                <a:path w="346" h="322" extrusionOk="0">
                  <a:moveTo>
                    <a:pt x="179" y="0"/>
                  </a:moveTo>
                  <a:cubicBezTo>
                    <a:pt x="83" y="0"/>
                    <a:pt x="0" y="72"/>
                    <a:pt x="0" y="167"/>
                  </a:cubicBezTo>
                  <a:cubicBezTo>
                    <a:pt x="0" y="250"/>
                    <a:pt x="71" y="322"/>
                    <a:pt x="179" y="322"/>
                  </a:cubicBezTo>
                  <a:cubicBezTo>
                    <a:pt x="262" y="322"/>
                    <a:pt x="333" y="250"/>
                    <a:pt x="333" y="167"/>
                  </a:cubicBezTo>
                  <a:cubicBezTo>
                    <a:pt x="345" y="72"/>
                    <a:pt x="262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1537;p58"/>
            <p:cNvSpPr/>
            <p:nvPr/>
          </p:nvSpPr>
          <p:spPr>
            <a:xfrm>
              <a:off x="5410718" y="3156972"/>
              <a:ext cx="74699" cy="45927"/>
            </a:xfrm>
            <a:custGeom>
              <a:avLst/>
              <a:gdLst/>
              <a:ahLst/>
              <a:cxnLst/>
              <a:rect l="l" t="t" r="r" b="b"/>
              <a:pathLst>
                <a:path w="2347" h="1443" extrusionOk="0">
                  <a:moveTo>
                    <a:pt x="905" y="0"/>
                  </a:moveTo>
                  <a:cubicBezTo>
                    <a:pt x="870" y="0"/>
                    <a:pt x="833" y="13"/>
                    <a:pt x="798" y="37"/>
                  </a:cubicBezTo>
                  <a:lnTo>
                    <a:pt x="72" y="585"/>
                  </a:lnTo>
                  <a:cubicBezTo>
                    <a:pt x="24" y="621"/>
                    <a:pt x="1" y="680"/>
                    <a:pt x="1" y="728"/>
                  </a:cubicBezTo>
                  <a:cubicBezTo>
                    <a:pt x="1" y="764"/>
                    <a:pt x="24" y="823"/>
                    <a:pt x="72" y="859"/>
                  </a:cubicBezTo>
                  <a:lnTo>
                    <a:pt x="798" y="1407"/>
                  </a:lnTo>
                  <a:cubicBezTo>
                    <a:pt x="834" y="1442"/>
                    <a:pt x="858" y="1442"/>
                    <a:pt x="905" y="1442"/>
                  </a:cubicBezTo>
                  <a:cubicBezTo>
                    <a:pt x="953" y="1442"/>
                    <a:pt x="1013" y="1407"/>
                    <a:pt x="1036" y="1359"/>
                  </a:cubicBezTo>
                  <a:cubicBezTo>
                    <a:pt x="1096" y="1287"/>
                    <a:pt x="1084" y="1180"/>
                    <a:pt x="1013" y="1121"/>
                  </a:cubicBezTo>
                  <a:lnTo>
                    <a:pt x="679" y="883"/>
                  </a:lnTo>
                  <a:lnTo>
                    <a:pt x="2191" y="883"/>
                  </a:lnTo>
                  <a:cubicBezTo>
                    <a:pt x="2275" y="883"/>
                    <a:pt x="2346" y="811"/>
                    <a:pt x="2346" y="728"/>
                  </a:cubicBezTo>
                  <a:cubicBezTo>
                    <a:pt x="2346" y="621"/>
                    <a:pt x="2275" y="549"/>
                    <a:pt x="2191" y="549"/>
                  </a:cubicBezTo>
                  <a:lnTo>
                    <a:pt x="679" y="549"/>
                  </a:lnTo>
                  <a:lnTo>
                    <a:pt x="1013" y="311"/>
                  </a:lnTo>
                  <a:cubicBezTo>
                    <a:pt x="1084" y="252"/>
                    <a:pt x="1096" y="145"/>
                    <a:pt x="1036" y="73"/>
                  </a:cubicBezTo>
                  <a:cubicBezTo>
                    <a:pt x="1002" y="24"/>
                    <a:pt x="955" y="0"/>
                    <a:pt x="9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1538;p58"/>
            <p:cNvSpPr/>
            <p:nvPr/>
          </p:nvSpPr>
          <p:spPr>
            <a:xfrm>
              <a:off x="5521382" y="3156590"/>
              <a:ext cx="75049" cy="45163"/>
            </a:xfrm>
            <a:custGeom>
              <a:avLst/>
              <a:gdLst/>
              <a:ahLst/>
              <a:cxnLst/>
              <a:rect l="l" t="t" r="r" b="b"/>
              <a:pathLst>
                <a:path w="2358" h="1419" extrusionOk="0">
                  <a:moveTo>
                    <a:pt x="1446" y="0"/>
                  </a:moveTo>
                  <a:cubicBezTo>
                    <a:pt x="1396" y="0"/>
                    <a:pt x="1345" y="25"/>
                    <a:pt x="1310" y="73"/>
                  </a:cubicBezTo>
                  <a:cubicBezTo>
                    <a:pt x="1250" y="145"/>
                    <a:pt x="1274" y="252"/>
                    <a:pt x="1346" y="311"/>
                  </a:cubicBezTo>
                  <a:lnTo>
                    <a:pt x="1667" y="549"/>
                  </a:lnTo>
                  <a:lnTo>
                    <a:pt x="167" y="549"/>
                  </a:lnTo>
                  <a:cubicBezTo>
                    <a:pt x="84" y="549"/>
                    <a:pt x="0" y="621"/>
                    <a:pt x="0" y="704"/>
                  </a:cubicBezTo>
                  <a:cubicBezTo>
                    <a:pt x="0" y="799"/>
                    <a:pt x="84" y="871"/>
                    <a:pt x="167" y="871"/>
                  </a:cubicBezTo>
                  <a:lnTo>
                    <a:pt x="1667" y="871"/>
                  </a:lnTo>
                  <a:lnTo>
                    <a:pt x="1346" y="1109"/>
                  </a:lnTo>
                  <a:cubicBezTo>
                    <a:pt x="1274" y="1169"/>
                    <a:pt x="1250" y="1276"/>
                    <a:pt x="1310" y="1347"/>
                  </a:cubicBezTo>
                  <a:cubicBezTo>
                    <a:pt x="1346" y="1395"/>
                    <a:pt x="1405" y="1419"/>
                    <a:pt x="1453" y="1419"/>
                  </a:cubicBezTo>
                  <a:cubicBezTo>
                    <a:pt x="1477" y="1419"/>
                    <a:pt x="1524" y="1407"/>
                    <a:pt x="1548" y="1395"/>
                  </a:cubicBezTo>
                  <a:lnTo>
                    <a:pt x="2286" y="847"/>
                  </a:lnTo>
                  <a:cubicBezTo>
                    <a:pt x="2322" y="811"/>
                    <a:pt x="2358" y="752"/>
                    <a:pt x="2358" y="704"/>
                  </a:cubicBezTo>
                  <a:cubicBezTo>
                    <a:pt x="2358" y="668"/>
                    <a:pt x="2322" y="633"/>
                    <a:pt x="2286" y="585"/>
                  </a:cubicBezTo>
                  <a:lnTo>
                    <a:pt x="1548" y="37"/>
                  </a:lnTo>
                  <a:cubicBezTo>
                    <a:pt x="1518" y="13"/>
                    <a:pt x="1482" y="0"/>
                    <a:pt x="14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" name="Google Shape;11323;p58"/>
          <p:cNvSpPr/>
          <p:nvPr/>
        </p:nvSpPr>
        <p:spPr>
          <a:xfrm>
            <a:off x="9563560" y="3725588"/>
            <a:ext cx="1170000" cy="1170000"/>
          </a:xfrm>
          <a:custGeom>
            <a:avLst/>
            <a:gdLst/>
            <a:ahLst/>
            <a:cxnLst/>
            <a:rect l="l" t="t" r="r" b="b"/>
            <a:pathLst>
              <a:path w="11347" h="11336" extrusionOk="0">
                <a:moveTo>
                  <a:pt x="2948" y="2991"/>
                </a:moveTo>
                <a:cubicBezTo>
                  <a:pt x="2993" y="2991"/>
                  <a:pt x="3039" y="2994"/>
                  <a:pt x="3084" y="3001"/>
                </a:cubicBezTo>
                <a:cubicBezTo>
                  <a:pt x="3394" y="3060"/>
                  <a:pt x="3656" y="3334"/>
                  <a:pt x="3715" y="3644"/>
                </a:cubicBezTo>
                <a:cubicBezTo>
                  <a:pt x="3775" y="3941"/>
                  <a:pt x="3667" y="4227"/>
                  <a:pt x="3441" y="4418"/>
                </a:cubicBezTo>
                <a:cubicBezTo>
                  <a:pt x="3298" y="4549"/>
                  <a:pt x="3203" y="4739"/>
                  <a:pt x="3203" y="4954"/>
                </a:cubicBezTo>
                <a:lnTo>
                  <a:pt x="3203" y="5311"/>
                </a:lnTo>
                <a:cubicBezTo>
                  <a:pt x="3203" y="5596"/>
                  <a:pt x="3441" y="5835"/>
                  <a:pt x="3727" y="5835"/>
                </a:cubicBezTo>
                <a:lnTo>
                  <a:pt x="5513" y="5835"/>
                </a:lnTo>
                <a:lnTo>
                  <a:pt x="5513" y="7621"/>
                </a:lnTo>
                <a:cubicBezTo>
                  <a:pt x="5513" y="7716"/>
                  <a:pt x="5430" y="7811"/>
                  <a:pt x="5322" y="7811"/>
                </a:cubicBezTo>
                <a:lnTo>
                  <a:pt x="4965" y="7811"/>
                </a:lnTo>
                <a:cubicBezTo>
                  <a:pt x="4858" y="7811"/>
                  <a:pt x="4751" y="7763"/>
                  <a:pt x="4691" y="7692"/>
                </a:cubicBezTo>
                <a:cubicBezTo>
                  <a:pt x="4472" y="7433"/>
                  <a:pt x="4152" y="7282"/>
                  <a:pt x="3809" y="7282"/>
                </a:cubicBezTo>
                <a:cubicBezTo>
                  <a:pt x="3743" y="7282"/>
                  <a:pt x="3675" y="7287"/>
                  <a:pt x="3608" y="7299"/>
                </a:cubicBezTo>
                <a:cubicBezTo>
                  <a:pt x="3167" y="7394"/>
                  <a:pt x="2810" y="7740"/>
                  <a:pt x="2715" y="8180"/>
                </a:cubicBezTo>
                <a:cubicBezTo>
                  <a:pt x="2644" y="8525"/>
                  <a:pt x="2727" y="8883"/>
                  <a:pt x="2941" y="9144"/>
                </a:cubicBezTo>
                <a:cubicBezTo>
                  <a:pt x="3167" y="9418"/>
                  <a:pt x="3477" y="9561"/>
                  <a:pt x="3834" y="9561"/>
                </a:cubicBezTo>
                <a:cubicBezTo>
                  <a:pt x="4179" y="9561"/>
                  <a:pt x="4501" y="9418"/>
                  <a:pt x="4715" y="9144"/>
                </a:cubicBezTo>
                <a:cubicBezTo>
                  <a:pt x="4775" y="9073"/>
                  <a:pt x="4870" y="9025"/>
                  <a:pt x="4977" y="9025"/>
                </a:cubicBezTo>
                <a:lnTo>
                  <a:pt x="5334" y="9025"/>
                </a:lnTo>
                <a:cubicBezTo>
                  <a:pt x="5441" y="9025"/>
                  <a:pt x="5525" y="9121"/>
                  <a:pt x="5525" y="9228"/>
                </a:cubicBezTo>
                <a:lnTo>
                  <a:pt x="5525" y="11014"/>
                </a:lnTo>
                <a:lnTo>
                  <a:pt x="881" y="11014"/>
                </a:lnTo>
                <a:cubicBezTo>
                  <a:pt x="584" y="11014"/>
                  <a:pt x="334" y="10776"/>
                  <a:pt x="334" y="10466"/>
                </a:cubicBezTo>
                <a:lnTo>
                  <a:pt x="334" y="5835"/>
                </a:lnTo>
                <a:lnTo>
                  <a:pt x="2120" y="5835"/>
                </a:lnTo>
                <a:cubicBezTo>
                  <a:pt x="2405" y="5835"/>
                  <a:pt x="2644" y="5596"/>
                  <a:pt x="2644" y="5311"/>
                </a:cubicBezTo>
                <a:lnTo>
                  <a:pt x="2644" y="4954"/>
                </a:lnTo>
                <a:cubicBezTo>
                  <a:pt x="2644" y="4751"/>
                  <a:pt x="2548" y="4549"/>
                  <a:pt x="2405" y="4418"/>
                </a:cubicBezTo>
                <a:cubicBezTo>
                  <a:pt x="2215" y="4275"/>
                  <a:pt x="2108" y="4025"/>
                  <a:pt x="2108" y="3799"/>
                </a:cubicBezTo>
                <a:cubicBezTo>
                  <a:pt x="2108" y="3549"/>
                  <a:pt x="2215" y="3322"/>
                  <a:pt x="2405" y="3168"/>
                </a:cubicBezTo>
                <a:cubicBezTo>
                  <a:pt x="2560" y="3052"/>
                  <a:pt x="2753" y="2991"/>
                  <a:pt x="2948" y="2991"/>
                </a:cubicBezTo>
                <a:close/>
                <a:moveTo>
                  <a:pt x="10418" y="322"/>
                </a:moveTo>
                <a:cubicBezTo>
                  <a:pt x="10716" y="322"/>
                  <a:pt x="10978" y="560"/>
                  <a:pt x="10978" y="882"/>
                </a:cubicBezTo>
                <a:lnTo>
                  <a:pt x="10978" y="5501"/>
                </a:lnTo>
                <a:lnTo>
                  <a:pt x="10811" y="5501"/>
                </a:lnTo>
                <a:cubicBezTo>
                  <a:pt x="10728" y="5501"/>
                  <a:pt x="10645" y="5585"/>
                  <a:pt x="10645" y="5668"/>
                </a:cubicBezTo>
                <a:cubicBezTo>
                  <a:pt x="10645" y="5763"/>
                  <a:pt x="10728" y="5835"/>
                  <a:pt x="10811" y="5835"/>
                </a:cubicBezTo>
                <a:lnTo>
                  <a:pt x="11002" y="5835"/>
                </a:lnTo>
                <a:lnTo>
                  <a:pt x="11002" y="10466"/>
                </a:lnTo>
                <a:cubicBezTo>
                  <a:pt x="11002" y="10764"/>
                  <a:pt x="10764" y="11014"/>
                  <a:pt x="10454" y="11014"/>
                </a:cubicBezTo>
                <a:lnTo>
                  <a:pt x="5846" y="11014"/>
                </a:lnTo>
                <a:lnTo>
                  <a:pt x="5846" y="9228"/>
                </a:lnTo>
                <a:cubicBezTo>
                  <a:pt x="5846" y="8942"/>
                  <a:pt x="5608" y="8704"/>
                  <a:pt x="5322" y="8704"/>
                </a:cubicBezTo>
                <a:lnTo>
                  <a:pt x="4965" y="8704"/>
                </a:lnTo>
                <a:cubicBezTo>
                  <a:pt x="4751" y="8704"/>
                  <a:pt x="4560" y="8799"/>
                  <a:pt x="4429" y="8942"/>
                </a:cubicBezTo>
                <a:cubicBezTo>
                  <a:pt x="4275" y="9133"/>
                  <a:pt x="4037" y="9240"/>
                  <a:pt x="3798" y="9240"/>
                </a:cubicBezTo>
                <a:cubicBezTo>
                  <a:pt x="3560" y="9240"/>
                  <a:pt x="3322" y="9133"/>
                  <a:pt x="3179" y="8942"/>
                </a:cubicBezTo>
                <a:cubicBezTo>
                  <a:pt x="3025" y="8752"/>
                  <a:pt x="2965" y="8502"/>
                  <a:pt x="3013" y="8263"/>
                </a:cubicBezTo>
                <a:cubicBezTo>
                  <a:pt x="3072" y="7942"/>
                  <a:pt x="3346" y="7692"/>
                  <a:pt x="3656" y="7632"/>
                </a:cubicBezTo>
                <a:cubicBezTo>
                  <a:pt x="3710" y="7621"/>
                  <a:pt x="3764" y="7616"/>
                  <a:pt x="3818" y="7616"/>
                </a:cubicBezTo>
                <a:cubicBezTo>
                  <a:pt x="4055" y="7616"/>
                  <a:pt x="4274" y="7722"/>
                  <a:pt x="4429" y="7906"/>
                </a:cubicBezTo>
                <a:cubicBezTo>
                  <a:pt x="4560" y="8049"/>
                  <a:pt x="4751" y="8144"/>
                  <a:pt x="4953" y="8144"/>
                </a:cubicBezTo>
                <a:lnTo>
                  <a:pt x="5311" y="8144"/>
                </a:lnTo>
                <a:cubicBezTo>
                  <a:pt x="5584" y="8144"/>
                  <a:pt x="5822" y="7906"/>
                  <a:pt x="5822" y="7621"/>
                </a:cubicBezTo>
                <a:lnTo>
                  <a:pt x="5822" y="5835"/>
                </a:lnTo>
                <a:lnTo>
                  <a:pt x="7608" y="5835"/>
                </a:lnTo>
                <a:cubicBezTo>
                  <a:pt x="7716" y="5835"/>
                  <a:pt x="7811" y="5918"/>
                  <a:pt x="7811" y="6025"/>
                </a:cubicBezTo>
                <a:lnTo>
                  <a:pt x="7811" y="6382"/>
                </a:lnTo>
                <a:cubicBezTo>
                  <a:pt x="7811" y="6489"/>
                  <a:pt x="7763" y="6597"/>
                  <a:pt x="7692" y="6656"/>
                </a:cubicBezTo>
                <a:cubicBezTo>
                  <a:pt x="7370" y="6918"/>
                  <a:pt x="7227" y="7323"/>
                  <a:pt x="7299" y="7740"/>
                </a:cubicBezTo>
                <a:cubicBezTo>
                  <a:pt x="7394" y="8180"/>
                  <a:pt x="7727" y="8537"/>
                  <a:pt x="8180" y="8633"/>
                </a:cubicBezTo>
                <a:cubicBezTo>
                  <a:pt x="8251" y="8644"/>
                  <a:pt x="8347" y="8656"/>
                  <a:pt x="8418" y="8656"/>
                </a:cubicBezTo>
                <a:cubicBezTo>
                  <a:pt x="8680" y="8656"/>
                  <a:pt x="8942" y="8573"/>
                  <a:pt x="9132" y="8406"/>
                </a:cubicBezTo>
                <a:cubicBezTo>
                  <a:pt x="9394" y="8180"/>
                  <a:pt x="9549" y="7871"/>
                  <a:pt x="9549" y="7513"/>
                </a:cubicBezTo>
                <a:cubicBezTo>
                  <a:pt x="9549" y="7168"/>
                  <a:pt x="9394" y="6847"/>
                  <a:pt x="9132" y="6632"/>
                </a:cubicBezTo>
                <a:cubicBezTo>
                  <a:pt x="9061" y="6573"/>
                  <a:pt x="9013" y="6478"/>
                  <a:pt x="9013" y="6370"/>
                </a:cubicBezTo>
                <a:lnTo>
                  <a:pt x="9013" y="6013"/>
                </a:lnTo>
                <a:cubicBezTo>
                  <a:pt x="9013" y="5906"/>
                  <a:pt x="9097" y="5823"/>
                  <a:pt x="9204" y="5823"/>
                </a:cubicBezTo>
                <a:lnTo>
                  <a:pt x="10097" y="5823"/>
                </a:lnTo>
                <a:cubicBezTo>
                  <a:pt x="10192" y="5823"/>
                  <a:pt x="10264" y="5739"/>
                  <a:pt x="10264" y="5656"/>
                </a:cubicBezTo>
                <a:cubicBezTo>
                  <a:pt x="10264" y="5561"/>
                  <a:pt x="10192" y="5489"/>
                  <a:pt x="10097" y="5489"/>
                </a:cubicBezTo>
                <a:lnTo>
                  <a:pt x="9204" y="5489"/>
                </a:lnTo>
                <a:cubicBezTo>
                  <a:pt x="8918" y="5489"/>
                  <a:pt x="8680" y="5727"/>
                  <a:pt x="8680" y="6013"/>
                </a:cubicBezTo>
                <a:lnTo>
                  <a:pt x="8680" y="6370"/>
                </a:lnTo>
                <a:cubicBezTo>
                  <a:pt x="8680" y="6573"/>
                  <a:pt x="8775" y="6775"/>
                  <a:pt x="8918" y="6906"/>
                </a:cubicBezTo>
                <a:cubicBezTo>
                  <a:pt x="9121" y="7049"/>
                  <a:pt x="9216" y="7287"/>
                  <a:pt x="9216" y="7525"/>
                </a:cubicBezTo>
                <a:cubicBezTo>
                  <a:pt x="9216" y="7763"/>
                  <a:pt x="9121" y="8002"/>
                  <a:pt x="8918" y="8156"/>
                </a:cubicBezTo>
                <a:cubicBezTo>
                  <a:pt x="8764" y="8272"/>
                  <a:pt x="8570" y="8333"/>
                  <a:pt x="8376" y="8333"/>
                </a:cubicBezTo>
                <a:cubicBezTo>
                  <a:pt x="8330" y="8333"/>
                  <a:pt x="8285" y="8330"/>
                  <a:pt x="8239" y="8323"/>
                </a:cubicBezTo>
                <a:cubicBezTo>
                  <a:pt x="7930" y="8263"/>
                  <a:pt x="7668" y="7990"/>
                  <a:pt x="7608" y="7680"/>
                </a:cubicBezTo>
                <a:cubicBezTo>
                  <a:pt x="7549" y="7382"/>
                  <a:pt x="7656" y="7097"/>
                  <a:pt x="7882" y="6906"/>
                </a:cubicBezTo>
                <a:cubicBezTo>
                  <a:pt x="8025" y="6775"/>
                  <a:pt x="8120" y="6573"/>
                  <a:pt x="8120" y="6370"/>
                </a:cubicBezTo>
                <a:lnTo>
                  <a:pt x="8120" y="6013"/>
                </a:lnTo>
                <a:cubicBezTo>
                  <a:pt x="8120" y="5727"/>
                  <a:pt x="7882" y="5489"/>
                  <a:pt x="7597" y="5489"/>
                </a:cubicBezTo>
                <a:lnTo>
                  <a:pt x="5811" y="5489"/>
                </a:lnTo>
                <a:lnTo>
                  <a:pt x="5811" y="3703"/>
                </a:lnTo>
                <a:cubicBezTo>
                  <a:pt x="5811" y="3596"/>
                  <a:pt x="5894" y="3513"/>
                  <a:pt x="6001" y="3513"/>
                </a:cubicBezTo>
                <a:lnTo>
                  <a:pt x="6358" y="3513"/>
                </a:lnTo>
                <a:cubicBezTo>
                  <a:pt x="6465" y="3513"/>
                  <a:pt x="6573" y="3560"/>
                  <a:pt x="6632" y="3632"/>
                </a:cubicBezTo>
                <a:cubicBezTo>
                  <a:pt x="6847" y="3886"/>
                  <a:pt x="7157" y="4035"/>
                  <a:pt x="7492" y="4035"/>
                </a:cubicBezTo>
                <a:cubicBezTo>
                  <a:pt x="7565" y="4035"/>
                  <a:pt x="7640" y="4028"/>
                  <a:pt x="7716" y="4013"/>
                </a:cubicBezTo>
                <a:cubicBezTo>
                  <a:pt x="8156" y="3930"/>
                  <a:pt x="8525" y="3584"/>
                  <a:pt x="8609" y="3144"/>
                </a:cubicBezTo>
                <a:cubicBezTo>
                  <a:pt x="8680" y="2798"/>
                  <a:pt x="8597" y="2441"/>
                  <a:pt x="8382" y="2167"/>
                </a:cubicBezTo>
                <a:cubicBezTo>
                  <a:pt x="8156" y="1906"/>
                  <a:pt x="7847" y="1751"/>
                  <a:pt x="7489" y="1751"/>
                </a:cubicBezTo>
                <a:cubicBezTo>
                  <a:pt x="7156" y="1751"/>
                  <a:pt x="6823" y="1906"/>
                  <a:pt x="6608" y="2167"/>
                </a:cubicBezTo>
                <a:cubicBezTo>
                  <a:pt x="6549" y="2251"/>
                  <a:pt x="6454" y="2287"/>
                  <a:pt x="6346" y="2287"/>
                </a:cubicBezTo>
                <a:lnTo>
                  <a:pt x="5989" y="2287"/>
                </a:lnTo>
                <a:cubicBezTo>
                  <a:pt x="5882" y="2287"/>
                  <a:pt x="5799" y="2203"/>
                  <a:pt x="5799" y="2096"/>
                </a:cubicBezTo>
                <a:lnTo>
                  <a:pt x="5799" y="1203"/>
                </a:lnTo>
                <a:cubicBezTo>
                  <a:pt x="5799" y="1120"/>
                  <a:pt x="5715" y="1036"/>
                  <a:pt x="5632" y="1036"/>
                </a:cubicBezTo>
                <a:cubicBezTo>
                  <a:pt x="5549" y="1036"/>
                  <a:pt x="5465" y="1120"/>
                  <a:pt x="5465" y="1203"/>
                </a:cubicBezTo>
                <a:lnTo>
                  <a:pt x="5465" y="2096"/>
                </a:lnTo>
                <a:cubicBezTo>
                  <a:pt x="5465" y="2382"/>
                  <a:pt x="5703" y="2620"/>
                  <a:pt x="5989" y="2620"/>
                </a:cubicBezTo>
                <a:lnTo>
                  <a:pt x="6346" y="2620"/>
                </a:lnTo>
                <a:cubicBezTo>
                  <a:pt x="6561" y="2620"/>
                  <a:pt x="6751" y="2525"/>
                  <a:pt x="6882" y="2382"/>
                </a:cubicBezTo>
                <a:cubicBezTo>
                  <a:pt x="7037" y="2191"/>
                  <a:pt x="7263" y="2084"/>
                  <a:pt x="7513" y="2084"/>
                </a:cubicBezTo>
                <a:cubicBezTo>
                  <a:pt x="7751" y="2084"/>
                  <a:pt x="7989" y="2191"/>
                  <a:pt x="8132" y="2382"/>
                </a:cubicBezTo>
                <a:cubicBezTo>
                  <a:pt x="8287" y="2572"/>
                  <a:pt x="8347" y="2822"/>
                  <a:pt x="8299" y="3060"/>
                </a:cubicBezTo>
                <a:cubicBezTo>
                  <a:pt x="8239" y="3382"/>
                  <a:pt x="7966" y="3632"/>
                  <a:pt x="7656" y="3691"/>
                </a:cubicBezTo>
                <a:cubicBezTo>
                  <a:pt x="7601" y="3702"/>
                  <a:pt x="7547" y="3708"/>
                  <a:pt x="7494" y="3708"/>
                </a:cubicBezTo>
                <a:cubicBezTo>
                  <a:pt x="7257" y="3708"/>
                  <a:pt x="7038" y="3602"/>
                  <a:pt x="6882" y="3418"/>
                </a:cubicBezTo>
                <a:cubicBezTo>
                  <a:pt x="6751" y="3275"/>
                  <a:pt x="6561" y="3179"/>
                  <a:pt x="6346" y="3179"/>
                </a:cubicBezTo>
                <a:lnTo>
                  <a:pt x="5989" y="3179"/>
                </a:lnTo>
                <a:cubicBezTo>
                  <a:pt x="5703" y="3179"/>
                  <a:pt x="5465" y="3418"/>
                  <a:pt x="5465" y="3703"/>
                </a:cubicBezTo>
                <a:lnTo>
                  <a:pt x="5465" y="5489"/>
                </a:lnTo>
                <a:lnTo>
                  <a:pt x="3679" y="5489"/>
                </a:lnTo>
                <a:cubicBezTo>
                  <a:pt x="3584" y="5489"/>
                  <a:pt x="3489" y="5406"/>
                  <a:pt x="3489" y="5299"/>
                </a:cubicBezTo>
                <a:lnTo>
                  <a:pt x="3489" y="4942"/>
                </a:lnTo>
                <a:cubicBezTo>
                  <a:pt x="3489" y="4834"/>
                  <a:pt x="3536" y="4727"/>
                  <a:pt x="3608" y="4668"/>
                </a:cubicBezTo>
                <a:cubicBezTo>
                  <a:pt x="3917" y="4406"/>
                  <a:pt x="4072" y="4001"/>
                  <a:pt x="3989" y="3584"/>
                </a:cubicBezTo>
                <a:cubicBezTo>
                  <a:pt x="3906" y="3144"/>
                  <a:pt x="3560" y="2787"/>
                  <a:pt x="3120" y="2691"/>
                </a:cubicBezTo>
                <a:cubicBezTo>
                  <a:pt x="3039" y="2675"/>
                  <a:pt x="2957" y="2666"/>
                  <a:pt x="2876" y="2666"/>
                </a:cubicBezTo>
                <a:cubicBezTo>
                  <a:pt x="2611" y="2666"/>
                  <a:pt x="2353" y="2754"/>
                  <a:pt x="2143" y="2918"/>
                </a:cubicBezTo>
                <a:cubicBezTo>
                  <a:pt x="1882" y="3144"/>
                  <a:pt x="1727" y="3453"/>
                  <a:pt x="1727" y="3811"/>
                </a:cubicBezTo>
                <a:cubicBezTo>
                  <a:pt x="1727" y="4156"/>
                  <a:pt x="1882" y="4477"/>
                  <a:pt x="2143" y="4692"/>
                </a:cubicBezTo>
                <a:cubicBezTo>
                  <a:pt x="2227" y="4751"/>
                  <a:pt x="2263" y="4846"/>
                  <a:pt x="2263" y="4954"/>
                </a:cubicBezTo>
                <a:lnTo>
                  <a:pt x="2263" y="5311"/>
                </a:lnTo>
                <a:cubicBezTo>
                  <a:pt x="2263" y="5418"/>
                  <a:pt x="2179" y="5501"/>
                  <a:pt x="2072" y="5501"/>
                </a:cubicBezTo>
                <a:lnTo>
                  <a:pt x="286" y="5501"/>
                </a:lnTo>
                <a:lnTo>
                  <a:pt x="286" y="882"/>
                </a:lnTo>
                <a:cubicBezTo>
                  <a:pt x="286" y="584"/>
                  <a:pt x="524" y="322"/>
                  <a:pt x="834" y="322"/>
                </a:cubicBezTo>
                <a:lnTo>
                  <a:pt x="5465" y="322"/>
                </a:lnTo>
                <a:lnTo>
                  <a:pt x="5465" y="524"/>
                </a:lnTo>
                <a:cubicBezTo>
                  <a:pt x="5465" y="608"/>
                  <a:pt x="5537" y="679"/>
                  <a:pt x="5632" y="679"/>
                </a:cubicBezTo>
                <a:cubicBezTo>
                  <a:pt x="5715" y="679"/>
                  <a:pt x="5799" y="608"/>
                  <a:pt x="5799" y="524"/>
                </a:cubicBezTo>
                <a:lnTo>
                  <a:pt x="5799" y="322"/>
                </a:lnTo>
                <a:close/>
                <a:moveTo>
                  <a:pt x="881" y="1"/>
                </a:moveTo>
                <a:cubicBezTo>
                  <a:pt x="405" y="1"/>
                  <a:pt x="0" y="382"/>
                  <a:pt x="0" y="870"/>
                </a:cubicBezTo>
                <a:lnTo>
                  <a:pt x="0" y="10454"/>
                </a:lnTo>
                <a:cubicBezTo>
                  <a:pt x="0" y="10930"/>
                  <a:pt x="393" y="11335"/>
                  <a:pt x="881" y="11335"/>
                </a:cubicBezTo>
                <a:lnTo>
                  <a:pt x="10466" y="11335"/>
                </a:lnTo>
                <a:cubicBezTo>
                  <a:pt x="10942" y="11335"/>
                  <a:pt x="11347" y="10954"/>
                  <a:pt x="11347" y="10454"/>
                </a:cubicBezTo>
                <a:lnTo>
                  <a:pt x="11347" y="870"/>
                </a:lnTo>
                <a:cubicBezTo>
                  <a:pt x="11347" y="405"/>
                  <a:pt x="10942" y="1"/>
                  <a:pt x="10466" y="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" name="Google Shape;11649;p58"/>
          <p:cNvGrpSpPr/>
          <p:nvPr/>
        </p:nvGrpSpPr>
        <p:grpSpPr>
          <a:xfrm>
            <a:off x="1121542" y="3824064"/>
            <a:ext cx="1440000" cy="1170000"/>
            <a:chOff x="5331913" y="3413947"/>
            <a:chExt cx="347143" cy="254684"/>
          </a:xfrm>
          <a:solidFill>
            <a:schemeClr val="tx2"/>
          </a:solidFill>
        </p:grpSpPr>
        <p:sp>
          <p:nvSpPr>
            <p:cNvPr id="20" name="Google Shape;11650;p58"/>
            <p:cNvSpPr/>
            <p:nvPr/>
          </p:nvSpPr>
          <p:spPr>
            <a:xfrm>
              <a:off x="5597163" y="3523083"/>
              <a:ext cx="43222" cy="15564"/>
            </a:xfrm>
            <a:custGeom>
              <a:avLst/>
              <a:gdLst/>
              <a:ahLst/>
              <a:cxnLst/>
              <a:rect l="l" t="t" r="r" b="b"/>
              <a:pathLst>
                <a:path w="1358" h="489" extrusionOk="0">
                  <a:moveTo>
                    <a:pt x="167" y="0"/>
                  </a:moveTo>
                  <a:cubicBezTo>
                    <a:pt x="84" y="0"/>
                    <a:pt x="0" y="71"/>
                    <a:pt x="0" y="167"/>
                  </a:cubicBezTo>
                  <a:cubicBezTo>
                    <a:pt x="0" y="250"/>
                    <a:pt x="84" y="322"/>
                    <a:pt x="167" y="322"/>
                  </a:cubicBezTo>
                  <a:cubicBezTo>
                    <a:pt x="346" y="322"/>
                    <a:pt x="870" y="357"/>
                    <a:pt x="1120" y="476"/>
                  </a:cubicBezTo>
                  <a:cubicBezTo>
                    <a:pt x="1155" y="488"/>
                    <a:pt x="1167" y="488"/>
                    <a:pt x="1191" y="488"/>
                  </a:cubicBezTo>
                  <a:cubicBezTo>
                    <a:pt x="1251" y="488"/>
                    <a:pt x="1310" y="464"/>
                    <a:pt x="1346" y="405"/>
                  </a:cubicBezTo>
                  <a:cubicBezTo>
                    <a:pt x="1358" y="322"/>
                    <a:pt x="1334" y="226"/>
                    <a:pt x="1251" y="191"/>
                  </a:cubicBezTo>
                  <a:cubicBezTo>
                    <a:pt x="882" y="12"/>
                    <a:pt x="20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1651;p58"/>
            <p:cNvSpPr/>
            <p:nvPr/>
          </p:nvSpPr>
          <p:spPr>
            <a:xfrm>
              <a:off x="5331913" y="3413947"/>
              <a:ext cx="347143" cy="253538"/>
            </a:xfrm>
            <a:custGeom>
              <a:avLst/>
              <a:gdLst/>
              <a:ahLst/>
              <a:cxnLst/>
              <a:rect l="l" t="t" r="r" b="b"/>
              <a:pathLst>
                <a:path w="10907" h="7966" extrusionOk="0">
                  <a:moveTo>
                    <a:pt x="7168" y="357"/>
                  </a:moveTo>
                  <a:lnTo>
                    <a:pt x="7168" y="1893"/>
                  </a:lnTo>
                  <a:cubicBezTo>
                    <a:pt x="7168" y="2131"/>
                    <a:pt x="7120" y="2357"/>
                    <a:pt x="7013" y="2560"/>
                  </a:cubicBezTo>
                  <a:cubicBezTo>
                    <a:pt x="7001" y="2584"/>
                    <a:pt x="7001" y="2608"/>
                    <a:pt x="7001" y="2643"/>
                  </a:cubicBezTo>
                  <a:lnTo>
                    <a:pt x="7001" y="3084"/>
                  </a:lnTo>
                  <a:cubicBezTo>
                    <a:pt x="7001" y="3512"/>
                    <a:pt x="6822" y="3917"/>
                    <a:pt x="6513" y="4203"/>
                  </a:cubicBezTo>
                  <a:cubicBezTo>
                    <a:pt x="6465" y="4227"/>
                    <a:pt x="6429" y="4274"/>
                    <a:pt x="6394" y="4310"/>
                  </a:cubicBezTo>
                  <a:cubicBezTo>
                    <a:pt x="6111" y="4514"/>
                    <a:pt x="5775" y="4621"/>
                    <a:pt x="5415" y="4621"/>
                  </a:cubicBezTo>
                  <a:cubicBezTo>
                    <a:pt x="5396" y="4621"/>
                    <a:pt x="5377" y="4620"/>
                    <a:pt x="5358" y="4620"/>
                  </a:cubicBezTo>
                  <a:cubicBezTo>
                    <a:pt x="4536" y="4560"/>
                    <a:pt x="3917" y="3858"/>
                    <a:pt x="3917" y="3024"/>
                  </a:cubicBezTo>
                  <a:lnTo>
                    <a:pt x="3917" y="2643"/>
                  </a:lnTo>
                  <a:cubicBezTo>
                    <a:pt x="3917" y="2608"/>
                    <a:pt x="3917" y="2596"/>
                    <a:pt x="3905" y="2560"/>
                  </a:cubicBezTo>
                  <a:cubicBezTo>
                    <a:pt x="3798" y="2357"/>
                    <a:pt x="3751" y="2131"/>
                    <a:pt x="3751" y="1893"/>
                  </a:cubicBezTo>
                  <a:lnTo>
                    <a:pt x="3751" y="1548"/>
                  </a:lnTo>
                  <a:cubicBezTo>
                    <a:pt x="3751" y="893"/>
                    <a:pt x="4286" y="357"/>
                    <a:pt x="4941" y="357"/>
                  </a:cubicBezTo>
                  <a:close/>
                  <a:moveTo>
                    <a:pt x="10013" y="2905"/>
                  </a:moveTo>
                  <a:lnTo>
                    <a:pt x="10013" y="3560"/>
                  </a:lnTo>
                  <a:cubicBezTo>
                    <a:pt x="10013" y="3667"/>
                    <a:pt x="9989" y="3774"/>
                    <a:pt x="9942" y="3870"/>
                  </a:cubicBezTo>
                  <a:lnTo>
                    <a:pt x="9870" y="4036"/>
                  </a:lnTo>
                  <a:cubicBezTo>
                    <a:pt x="9858" y="4048"/>
                    <a:pt x="9858" y="4084"/>
                    <a:pt x="9858" y="4108"/>
                  </a:cubicBezTo>
                  <a:lnTo>
                    <a:pt x="9858" y="4453"/>
                  </a:lnTo>
                  <a:cubicBezTo>
                    <a:pt x="9870" y="4679"/>
                    <a:pt x="9763" y="4882"/>
                    <a:pt x="9597" y="5048"/>
                  </a:cubicBezTo>
                  <a:cubicBezTo>
                    <a:pt x="9451" y="5205"/>
                    <a:pt x="9244" y="5288"/>
                    <a:pt x="9022" y="5288"/>
                  </a:cubicBezTo>
                  <a:cubicBezTo>
                    <a:pt x="9007" y="5288"/>
                    <a:pt x="8992" y="5287"/>
                    <a:pt x="8977" y="5286"/>
                  </a:cubicBezTo>
                  <a:cubicBezTo>
                    <a:pt x="8513" y="5275"/>
                    <a:pt x="8144" y="4870"/>
                    <a:pt x="8144" y="4382"/>
                  </a:cubicBezTo>
                  <a:lnTo>
                    <a:pt x="8144" y="4084"/>
                  </a:lnTo>
                  <a:cubicBezTo>
                    <a:pt x="8144" y="4048"/>
                    <a:pt x="8144" y="4036"/>
                    <a:pt x="8132" y="4012"/>
                  </a:cubicBezTo>
                  <a:lnTo>
                    <a:pt x="8025" y="3810"/>
                  </a:lnTo>
                  <a:cubicBezTo>
                    <a:pt x="8002" y="3741"/>
                    <a:pt x="7968" y="3672"/>
                    <a:pt x="7966" y="3582"/>
                  </a:cubicBezTo>
                  <a:lnTo>
                    <a:pt x="7966" y="3582"/>
                  </a:lnTo>
                  <a:cubicBezTo>
                    <a:pt x="7973" y="3196"/>
                    <a:pt x="8279" y="2905"/>
                    <a:pt x="8644" y="2905"/>
                  </a:cubicBezTo>
                  <a:close/>
                  <a:moveTo>
                    <a:pt x="1727" y="2893"/>
                  </a:moveTo>
                  <a:cubicBezTo>
                    <a:pt x="2000" y="2893"/>
                    <a:pt x="2250" y="3000"/>
                    <a:pt x="2441" y="3191"/>
                  </a:cubicBezTo>
                  <a:cubicBezTo>
                    <a:pt x="2643" y="3381"/>
                    <a:pt x="2739" y="3655"/>
                    <a:pt x="2774" y="3929"/>
                  </a:cubicBezTo>
                  <a:cubicBezTo>
                    <a:pt x="2774" y="4024"/>
                    <a:pt x="2786" y="4132"/>
                    <a:pt x="2786" y="4227"/>
                  </a:cubicBezTo>
                  <a:lnTo>
                    <a:pt x="2786" y="4262"/>
                  </a:lnTo>
                  <a:cubicBezTo>
                    <a:pt x="2608" y="3989"/>
                    <a:pt x="2358" y="3798"/>
                    <a:pt x="2000" y="3691"/>
                  </a:cubicBezTo>
                  <a:cubicBezTo>
                    <a:pt x="1753" y="3615"/>
                    <a:pt x="1520" y="3607"/>
                    <a:pt x="1431" y="3607"/>
                  </a:cubicBezTo>
                  <a:cubicBezTo>
                    <a:pt x="1409" y="3607"/>
                    <a:pt x="1396" y="3608"/>
                    <a:pt x="1393" y="3608"/>
                  </a:cubicBezTo>
                  <a:cubicBezTo>
                    <a:pt x="1346" y="3608"/>
                    <a:pt x="1310" y="3620"/>
                    <a:pt x="1286" y="3655"/>
                  </a:cubicBezTo>
                  <a:lnTo>
                    <a:pt x="1000" y="3953"/>
                  </a:lnTo>
                  <a:cubicBezTo>
                    <a:pt x="941" y="4012"/>
                    <a:pt x="941" y="4108"/>
                    <a:pt x="1000" y="4167"/>
                  </a:cubicBezTo>
                  <a:cubicBezTo>
                    <a:pt x="1030" y="4197"/>
                    <a:pt x="1072" y="4212"/>
                    <a:pt x="1113" y="4212"/>
                  </a:cubicBezTo>
                  <a:cubicBezTo>
                    <a:pt x="1155" y="4212"/>
                    <a:pt x="1197" y="4197"/>
                    <a:pt x="1226" y="4167"/>
                  </a:cubicBezTo>
                  <a:lnTo>
                    <a:pt x="1465" y="3917"/>
                  </a:lnTo>
                  <a:cubicBezTo>
                    <a:pt x="1667" y="3929"/>
                    <a:pt x="2322" y="4012"/>
                    <a:pt x="2572" y="4572"/>
                  </a:cubicBezTo>
                  <a:cubicBezTo>
                    <a:pt x="2500" y="4989"/>
                    <a:pt x="2143" y="5298"/>
                    <a:pt x="1727" y="5298"/>
                  </a:cubicBezTo>
                  <a:cubicBezTo>
                    <a:pt x="1250" y="5298"/>
                    <a:pt x="869" y="4917"/>
                    <a:pt x="869" y="4441"/>
                  </a:cubicBezTo>
                  <a:cubicBezTo>
                    <a:pt x="869" y="4346"/>
                    <a:pt x="798" y="4274"/>
                    <a:pt x="703" y="4274"/>
                  </a:cubicBezTo>
                  <a:lnTo>
                    <a:pt x="679" y="4274"/>
                  </a:lnTo>
                  <a:lnTo>
                    <a:pt x="679" y="4227"/>
                  </a:lnTo>
                  <a:cubicBezTo>
                    <a:pt x="679" y="4132"/>
                    <a:pt x="679" y="4024"/>
                    <a:pt x="691" y="3929"/>
                  </a:cubicBezTo>
                  <a:cubicBezTo>
                    <a:pt x="703" y="3655"/>
                    <a:pt x="822" y="3381"/>
                    <a:pt x="1012" y="3191"/>
                  </a:cubicBezTo>
                  <a:cubicBezTo>
                    <a:pt x="1215" y="3000"/>
                    <a:pt x="1465" y="2893"/>
                    <a:pt x="1727" y="2893"/>
                  </a:cubicBezTo>
                  <a:close/>
                  <a:moveTo>
                    <a:pt x="643" y="4882"/>
                  </a:moveTo>
                  <a:cubicBezTo>
                    <a:pt x="726" y="5096"/>
                    <a:pt x="881" y="5275"/>
                    <a:pt x="1060" y="5405"/>
                  </a:cubicBezTo>
                  <a:lnTo>
                    <a:pt x="1060" y="5596"/>
                  </a:lnTo>
                  <a:cubicBezTo>
                    <a:pt x="762" y="5501"/>
                    <a:pt x="619" y="5346"/>
                    <a:pt x="560" y="5275"/>
                  </a:cubicBezTo>
                  <a:cubicBezTo>
                    <a:pt x="595" y="5155"/>
                    <a:pt x="631" y="5036"/>
                    <a:pt x="643" y="4882"/>
                  </a:cubicBezTo>
                  <a:close/>
                  <a:moveTo>
                    <a:pt x="2798" y="4882"/>
                  </a:moveTo>
                  <a:cubicBezTo>
                    <a:pt x="2810" y="5024"/>
                    <a:pt x="2846" y="5155"/>
                    <a:pt x="2893" y="5263"/>
                  </a:cubicBezTo>
                  <a:cubicBezTo>
                    <a:pt x="2834" y="5346"/>
                    <a:pt x="2679" y="5477"/>
                    <a:pt x="2381" y="5596"/>
                  </a:cubicBezTo>
                  <a:lnTo>
                    <a:pt x="2381" y="5405"/>
                  </a:lnTo>
                  <a:cubicBezTo>
                    <a:pt x="2560" y="5275"/>
                    <a:pt x="2715" y="5096"/>
                    <a:pt x="2798" y="4882"/>
                  </a:cubicBezTo>
                  <a:close/>
                  <a:moveTo>
                    <a:pt x="6299" y="4727"/>
                  </a:moveTo>
                  <a:lnTo>
                    <a:pt x="6299" y="5001"/>
                  </a:lnTo>
                  <a:lnTo>
                    <a:pt x="5453" y="5596"/>
                  </a:lnTo>
                  <a:lnTo>
                    <a:pt x="4584" y="5024"/>
                  </a:lnTo>
                  <a:lnTo>
                    <a:pt x="4584" y="4727"/>
                  </a:lnTo>
                  <a:cubicBezTo>
                    <a:pt x="4810" y="4846"/>
                    <a:pt x="5060" y="4917"/>
                    <a:pt x="5322" y="4929"/>
                  </a:cubicBezTo>
                  <a:lnTo>
                    <a:pt x="5441" y="4929"/>
                  </a:lnTo>
                  <a:cubicBezTo>
                    <a:pt x="5739" y="4929"/>
                    <a:pt x="6037" y="4858"/>
                    <a:pt x="6299" y="4727"/>
                  </a:cubicBezTo>
                  <a:close/>
                  <a:moveTo>
                    <a:pt x="9347" y="5572"/>
                  </a:moveTo>
                  <a:lnTo>
                    <a:pt x="9347" y="5632"/>
                  </a:lnTo>
                  <a:cubicBezTo>
                    <a:pt x="9347" y="5656"/>
                    <a:pt x="9347" y="5691"/>
                    <a:pt x="9358" y="5715"/>
                  </a:cubicBezTo>
                  <a:lnTo>
                    <a:pt x="9001" y="6072"/>
                  </a:lnTo>
                  <a:lnTo>
                    <a:pt x="8644" y="5715"/>
                  </a:lnTo>
                  <a:cubicBezTo>
                    <a:pt x="8644" y="5691"/>
                    <a:pt x="8668" y="5656"/>
                    <a:pt x="8668" y="5632"/>
                  </a:cubicBezTo>
                  <a:lnTo>
                    <a:pt x="8668" y="5572"/>
                  </a:lnTo>
                  <a:cubicBezTo>
                    <a:pt x="8763" y="5596"/>
                    <a:pt x="8870" y="5632"/>
                    <a:pt x="8977" y="5632"/>
                  </a:cubicBezTo>
                  <a:lnTo>
                    <a:pt x="9001" y="5632"/>
                  </a:lnTo>
                  <a:cubicBezTo>
                    <a:pt x="9120" y="5632"/>
                    <a:pt x="9239" y="5620"/>
                    <a:pt x="9347" y="5572"/>
                  </a:cubicBezTo>
                  <a:close/>
                  <a:moveTo>
                    <a:pt x="2108" y="5572"/>
                  </a:moveTo>
                  <a:lnTo>
                    <a:pt x="2108" y="5739"/>
                  </a:lnTo>
                  <a:cubicBezTo>
                    <a:pt x="2108" y="5798"/>
                    <a:pt x="2119" y="5834"/>
                    <a:pt x="2143" y="5882"/>
                  </a:cubicBezTo>
                  <a:lnTo>
                    <a:pt x="1965" y="6013"/>
                  </a:lnTo>
                  <a:cubicBezTo>
                    <a:pt x="1899" y="6084"/>
                    <a:pt x="1816" y="6120"/>
                    <a:pt x="1731" y="6120"/>
                  </a:cubicBezTo>
                  <a:cubicBezTo>
                    <a:pt x="1646" y="6120"/>
                    <a:pt x="1560" y="6084"/>
                    <a:pt x="1488" y="6013"/>
                  </a:cubicBezTo>
                  <a:lnTo>
                    <a:pt x="1346" y="5882"/>
                  </a:lnTo>
                  <a:cubicBezTo>
                    <a:pt x="1369" y="5834"/>
                    <a:pt x="1381" y="5775"/>
                    <a:pt x="1381" y="5739"/>
                  </a:cubicBezTo>
                  <a:lnTo>
                    <a:pt x="1381" y="5572"/>
                  </a:lnTo>
                  <a:cubicBezTo>
                    <a:pt x="1488" y="5596"/>
                    <a:pt x="1607" y="5632"/>
                    <a:pt x="1750" y="5632"/>
                  </a:cubicBezTo>
                  <a:cubicBezTo>
                    <a:pt x="1857" y="5632"/>
                    <a:pt x="1977" y="5608"/>
                    <a:pt x="2108" y="5572"/>
                  </a:cubicBezTo>
                  <a:close/>
                  <a:moveTo>
                    <a:pt x="4465" y="5298"/>
                  </a:moveTo>
                  <a:lnTo>
                    <a:pt x="5215" y="5810"/>
                  </a:lnTo>
                  <a:lnTo>
                    <a:pt x="4810" y="6215"/>
                  </a:lnTo>
                  <a:lnTo>
                    <a:pt x="4798" y="6215"/>
                  </a:lnTo>
                  <a:lnTo>
                    <a:pt x="4310" y="5465"/>
                  </a:lnTo>
                  <a:lnTo>
                    <a:pt x="4465" y="5298"/>
                  </a:lnTo>
                  <a:close/>
                  <a:moveTo>
                    <a:pt x="6429" y="5298"/>
                  </a:moveTo>
                  <a:lnTo>
                    <a:pt x="6596" y="5465"/>
                  </a:lnTo>
                  <a:lnTo>
                    <a:pt x="6108" y="6215"/>
                  </a:lnTo>
                  <a:lnTo>
                    <a:pt x="6096" y="6215"/>
                  </a:lnTo>
                  <a:lnTo>
                    <a:pt x="5691" y="5810"/>
                  </a:lnTo>
                  <a:lnTo>
                    <a:pt x="6429" y="5298"/>
                  </a:lnTo>
                  <a:close/>
                  <a:moveTo>
                    <a:pt x="4905" y="0"/>
                  </a:moveTo>
                  <a:cubicBezTo>
                    <a:pt x="4072" y="0"/>
                    <a:pt x="3381" y="691"/>
                    <a:pt x="3381" y="1524"/>
                  </a:cubicBezTo>
                  <a:lnTo>
                    <a:pt x="3381" y="1869"/>
                  </a:lnTo>
                  <a:cubicBezTo>
                    <a:pt x="3381" y="2131"/>
                    <a:pt x="3441" y="2381"/>
                    <a:pt x="3548" y="2643"/>
                  </a:cubicBezTo>
                  <a:lnTo>
                    <a:pt x="3548" y="3000"/>
                  </a:lnTo>
                  <a:cubicBezTo>
                    <a:pt x="3548" y="3596"/>
                    <a:pt x="3810" y="4132"/>
                    <a:pt x="4227" y="4465"/>
                  </a:cubicBezTo>
                  <a:lnTo>
                    <a:pt x="4227" y="5001"/>
                  </a:lnTo>
                  <a:lnTo>
                    <a:pt x="3929" y="5322"/>
                  </a:lnTo>
                  <a:cubicBezTo>
                    <a:pt x="3905" y="5346"/>
                    <a:pt x="3893" y="5394"/>
                    <a:pt x="3893" y="5441"/>
                  </a:cubicBezTo>
                  <a:lnTo>
                    <a:pt x="2905" y="5798"/>
                  </a:lnTo>
                  <a:cubicBezTo>
                    <a:pt x="2834" y="5822"/>
                    <a:pt x="2774" y="5858"/>
                    <a:pt x="2715" y="5894"/>
                  </a:cubicBezTo>
                  <a:lnTo>
                    <a:pt x="2560" y="5822"/>
                  </a:lnTo>
                  <a:cubicBezTo>
                    <a:pt x="3024" y="5632"/>
                    <a:pt x="3155" y="5346"/>
                    <a:pt x="3179" y="5334"/>
                  </a:cubicBezTo>
                  <a:cubicBezTo>
                    <a:pt x="3203" y="5286"/>
                    <a:pt x="3203" y="5227"/>
                    <a:pt x="3179" y="5179"/>
                  </a:cubicBezTo>
                  <a:cubicBezTo>
                    <a:pt x="3060" y="4965"/>
                    <a:pt x="3036" y="4524"/>
                    <a:pt x="3036" y="4203"/>
                  </a:cubicBezTo>
                  <a:cubicBezTo>
                    <a:pt x="3036" y="4084"/>
                    <a:pt x="3036" y="3977"/>
                    <a:pt x="3024" y="3893"/>
                  </a:cubicBezTo>
                  <a:cubicBezTo>
                    <a:pt x="2965" y="3131"/>
                    <a:pt x="2405" y="2548"/>
                    <a:pt x="1691" y="2548"/>
                  </a:cubicBezTo>
                  <a:cubicBezTo>
                    <a:pt x="976" y="2548"/>
                    <a:pt x="393" y="3131"/>
                    <a:pt x="345" y="3893"/>
                  </a:cubicBezTo>
                  <a:cubicBezTo>
                    <a:pt x="345" y="3977"/>
                    <a:pt x="333" y="4084"/>
                    <a:pt x="333" y="4203"/>
                  </a:cubicBezTo>
                  <a:cubicBezTo>
                    <a:pt x="322" y="4548"/>
                    <a:pt x="298" y="4965"/>
                    <a:pt x="203" y="5179"/>
                  </a:cubicBezTo>
                  <a:cubicBezTo>
                    <a:pt x="167" y="5227"/>
                    <a:pt x="167" y="5286"/>
                    <a:pt x="203" y="5334"/>
                  </a:cubicBezTo>
                  <a:cubicBezTo>
                    <a:pt x="203" y="5346"/>
                    <a:pt x="345" y="5632"/>
                    <a:pt x="810" y="5822"/>
                  </a:cubicBezTo>
                  <a:lnTo>
                    <a:pt x="369" y="6037"/>
                  </a:lnTo>
                  <a:cubicBezTo>
                    <a:pt x="155" y="6156"/>
                    <a:pt x="0" y="6370"/>
                    <a:pt x="0" y="6632"/>
                  </a:cubicBezTo>
                  <a:lnTo>
                    <a:pt x="0" y="7799"/>
                  </a:lnTo>
                  <a:cubicBezTo>
                    <a:pt x="0" y="7894"/>
                    <a:pt x="72" y="7965"/>
                    <a:pt x="167" y="7965"/>
                  </a:cubicBezTo>
                  <a:cubicBezTo>
                    <a:pt x="250" y="7965"/>
                    <a:pt x="333" y="7894"/>
                    <a:pt x="333" y="7799"/>
                  </a:cubicBezTo>
                  <a:lnTo>
                    <a:pt x="333" y="6632"/>
                  </a:lnTo>
                  <a:cubicBezTo>
                    <a:pt x="333" y="6489"/>
                    <a:pt x="405" y="6370"/>
                    <a:pt x="524" y="6310"/>
                  </a:cubicBezTo>
                  <a:lnTo>
                    <a:pt x="1060" y="6048"/>
                  </a:lnTo>
                  <a:lnTo>
                    <a:pt x="1238" y="6227"/>
                  </a:lnTo>
                  <a:cubicBezTo>
                    <a:pt x="1369" y="6346"/>
                    <a:pt x="1536" y="6406"/>
                    <a:pt x="1703" y="6406"/>
                  </a:cubicBezTo>
                  <a:cubicBezTo>
                    <a:pt x="1857" y="6406"/>
                    <a:pt x="2024" y="6346"/>
                    <a:pt x="2155" y="6227"/>
                  </a:cubicBezTo>
                  <a:lnTo>
                    <a:pt x="2334" y="6048"/>
                  </a:lnTo>
                  <a:lnTo>
                    <a:pt x="2512" y="6132"/>
                  </a:lnTo>
                  <a:cubicBezTo>
                    <a:pt x="2441" y="6275"/>
                    <a:pt x="2381" y="6418"/>
                    <a:pt x="2381" y="6584"/>
                  </a:cubicBezTo>
                  <a:lnTo>
                    <a:pt x="2381" y="7799"/>
                  </a:lnTo>
                  <a:cubicBezTo>
                    <a:pt x="2381" y="7894"/>
                    <a:pt x="2453" y="7965"/>
                    <a:pt x="2548" y="7965"/>
                  </a:cubicBezTo>
                  <a:cubicBezTo>
                    <a:pt x="2631" y="7965"/>
                    <a:pt x="2715" y="7894"/>
                    <a:pt x="2715" y="7799"/>
                  </a:cubicBezTo>
                  <a:lnTo>
                    <a:pt x="2715" y="6584"/>
                  </a:lnTo>
                  <a:cubicBezTo>
                    <a:pt x="2715" y="6358"/>
                    <a:pt x="2846" y="6167"/>
                    <a:pt x="3048" y="6096"/>
                  </a:cubicBezTo>
                  <a:lnTo>
                    <a:pt x="4084" y="5715"/>
                  </a:lnTo>
                  <a:lnTo>
                    <a:pt x="4513" y="6358"/>
                  </a:lnTo>
                  <a:cubicBezTo>
                    <a:pt x="4572" y="6453"/>
                    <a:pt x="4655" y="6489"/>
                    <a:pt x="4751" y="6513"/>
                  </a:cubicBezTo>
                  <a:lnTo>
                    <a:pt x="4775" y="6513"/>
                  </a:lnTo>
                  <a:cubicBezTo>
                    <a:pt x="4870" y="6513"/>
                    <a:pt x="4941" y="6477"/>
                    <a:pt x="5013" y="6418"/>
                  </a:cubicBezTo>
                  <a:lnTo>
                    <a:pt x="5286" y="6156"/>
                  </a:lnTo>
                  <a:lnTo>
                    <a:pt x="5286" y="7799"/>
                  </a:lnTo>
                  <a:cubicBezTo>
                    <a:pt x="5286" y="7894"/>
                    <a:pt x="5358" y="7965"/>
                    <a:pt x="5453" y="7965"/>
                  </a:cubicBezTo>
                  <a:cubicBezTo>
                    <a:pt x="5537" y="7965"/>
                    <a:pt x="5608" y="7894"/>
                    <a:pt x="5608" y="7799"/>
                  </a:cubicBezTo>
                  <a:lnTo>
                    <a:pt x="5608" y="6156"/>
                  </a:lnTo>
                  <a:lnTo>
                    <a:pt x="5882" y="6418"/>
                  </a:lnTo>
                  <a:cubicBezTo>
                    <a:pt x="5941" y="6477"/>
                    <a:pt x="6025" y="6513"/>
                    <a:pt x="6120" y="6513"/>
                  </a:cubicBezTo>
                  <a:lnTo>
                    <a:pt x="6144" y="6513"/>
                  </a:lnTo>
                  <a:cubicBezTo>
                    <a:pt x="6251" y="6489"/>
                    <a:pt x="6322" y="6453"/>
                    <a:pt x="6382" y="6358"/>
                  </a:cubicBezTo>
                  <a:lnTo>
                    <a:pt x="6822" y="5715"/>
                  </a:lnTo>
                  <a:lnTo>
                    <a:pt x="7846" y="6096"/>
                  </a:lnTo>
                  <a:cubicBezTo>
                    <a:pt x="8049" y="6167"/>
                    <a:pt x="8192" y="6358"/>
                    <a:pt x="8192" y="6584"/>
                  </a:cubicBezTo>
                  <a:lnTo>
                    <a:pt x="8192" y="7799"/>
                  </a:lnTo>
                  <a:cubicBezTo>
                    <a:pt x="8192" y="7894"/>
                    <a:pt x="8263" y="7965"/>
                    <a:pt x="8346" y="7965"/>
                  </a:cubicBezTo>
                  <a:cubicBezTo>
                    <a:pt x="8442" y="7965"/>
                    <a:pt x="8513" y="7894"/>
                    <a:pt x="8513" y="7799"/>
                  </a:cubicBezTo>
                  <a:lnTo>
                    <a:pt x="8513" y="6584"/>
                  </a:lnTo>
                  <a:cubicBezTo>
                    <a:pt x="8513" y="6358"/>
                    <a:pt x="8430" y="6156"/>
                    <a:pt x="8275" y="6001"/>
                  </a:cubicBezTo>
                  <a:lnTo>
                    <a:pt x="8323" y="5989"/>
                  </a:lnTo>
                  <a:cubicBezTo>
                    <a:pt x="8370" y="5977"/>
                    <a:pt x="8406" y="5953"/>
                    <a:pt x="8465" y="5929"/>
                  </a:cubicBezTo>
                  <a:lnTo>
                    <a:pt x="8870" y="6334"/>
                  </a:lnTo>
                  <a:lnTo>
                    <a:pt x="8870" y="7787"/>
                  </a:lnTo>
                  <a:cubicBezTo>
                    <a:pt x="8870" y="7882"/>
                    <a:pt x="8942" y="7953"/>
                    <a:pt x="9037" y="7953"/>
                  </a:cubicBezTo>
                  <a:cubicBezTo>
                    <a:pt x="9120" y="7953"/>
                    <a:pt x="9204" y="7882"/>
                    <a:pt x="9204" y="7787"/>
                  </a:cubicBezTo>
                  <a:lnTo>
                    <a:pt x="9204" y="6334"/>
                  </a:lnTo>
                  <a:lnTo>
                    <a:pt x="9597" y="5929"/>
                  </a:lnTo>
                  <a:cubicBezTo>
                    <a:pt x="9620" y="5941"/>
                    <a:pt x="9644" y="5941"/>
                    <a:pt x="9680" y="5953"/>
                  </a:cubicBezTo>
                  <a:lnTo>
                    <a:pt x="10335" y="6156"/>
                  </a:lnTo>
                  <a:cubicBezTo>
                    <a:pt x="10478" y="6191"/>
                    <a:pt x="10585" y="6334"/>
                    <a:pt x="10585" y="6489"/>
                  </a:cubicBezTo>
                  <a:lnTo>
                    <a:pt x="10585" y="7799"/>
                  </a:lnTo>
                  <a:cubicBezTo>
                    <a:pt x="10585" y="7894"/>
                    <a:pt x="10656" y="7965"/>
                    <a:pt x="10751" y="7965"/>
                  </a:cubicBezTo>
                  <a:cubicBezTo>
                    <a:pt x="10835" y="7965"/>
                    <a:pt x="10906" y="7894"/>
                    <a:pt x="10906" y="7799"/>
                  </a:cubicBezTo>
                  <a:lnTo>
                    <a:pt x="10906" y="6489"/>
                  </a:lnTo>
                  <a:cubicBezTo>
                    <a:pt x="10871" y="6227"/>
                    <a:pt x="10656" y="5953"/>
                    <a:pt x="10382" y="5870"/>
                  </a:cubicBezTo>
                  <a:lnTo>
                    <a:pt x="9716" y="5679"/>
                  </a:lnTo>
                  <a:cubicBezTo>
                    <a:pt x="9692" y="5656"/>
                    <a:pt x="9680" y="5644"/>
                    <a:pt x="9680" y="5620"/>
                  </a:cubicBezTo>
                  <a:lnTo>
                    <a:pt x="9680" y="5394"/>
                  </a:lnTo>
                  <a:cubicBezTo>
                    <a:pt x="9739" y="5358"/>
                    <a:pt x="9787" y="5322"/>
                    <a:pt x="9823" y="5275"/>
                  </a:cubicBezTo>
                  <a:cubicBezTo>
                    <a:pt x="10049" y="5048"/>
                    <a:pt x="10180" y="4751"/>
                    <a:pt x="10180" y="4429"/>
                  </a:cubicBezTo>
                  <a:lnTo>
                    <a:pt x="10180" y="4132"/>
                  </a:lnTo>
                  <a:lnTo>
                    <a:pt x="10239" y="3989"/>
                  </a:lnTo>
                  <a:cubicBezTo>
                    <a:pt x="10323" y="3858"/>
                    <a:pt x="10347" y="3691"/>
                    <a:pt x="10347" y="3548"/>
                  </a:cubicBezTo>
                  <a:lnTo>
                    <a:pt x="10347" y="2727"/>
                  </a:lnTo>
                  <a:cubicBezTo>
                    <a:pt x="10347" y="2643"/>
                    <a:pt x="10275" y="2560"/>
                    <a:pt x="10180" y="2560"/>
                  </a:cubicBezTo>
                  <a:lnTo>
                    <a:pt x="8656" y="2560"/>
                  </a:lnTo>
                  <a:cubicBezTo>
                    <a:pt x="8096" y="2560"/>
                    <a:pt x="7644" y="3012"/>
                    <a:pt x="7644" y="3572"/>
                  </a:cubicBezTo>
                  <a:lnTo>
                    <a:pt x="7644" y="3596"/>
                  </a:lnTo>
                  <a:cubicBezTo>
                    <a:pt x="7644" y="3727"/>
                    <a:pt x="7668" y="3846"/>
                    <a:pt x="7727" y="3965"/>
                  </a:cubicBezTo>
                  <a:lnTo>
                    <a:pt x="7799" y="4132"/>
                  </a:lnTo>
                  <a:lnTo>
                    <a:pt x="7799" y="4382"/>
                  </a:lnTo>
                  <a:cubicBezTo>
                    <a:pt x="7799" y="4798"/>
                    <a:pt x="8013" y="5155"/>
                    <a:pt x="8311" y="5382"/>
                  </a:cubicBezTo>
                  <a:lnTo>
                    <a:pt x="8311" y="5596"/>
                  </a:lnTo>
                  <a:cubicBezTo>
                    <a:pt x="8311" y="5632"/>
                    <a:pt x="8311" y="5644"/>
                    <a:pt x="8180" y="5691"/>
                  </a:cubicBezTo>
                  <a:lnTo>
                    <a:pt x="7858" y="5775"/>
                  </a:lnTo>
                  <a:lnTo>
                    <a:pt x="6941" y="5441"/>
                  </a:lnTo>
                  <a:cubicBezTo>
                    <a:pt x="6941" y="5394"/>
                    <a:pt x="6930" y="5346"/>
                    <a:pt x="6894" y="5322"/>
                  </a:cubicBezTo>
                  <a:lnTo>
                    <a:pt x="6596" y="5001"/>
                  </a:lnTo>
                  <a:lnTo>
                    <a:pt x="6596" y="4489"/>
                  </a:lnTo>
                  <a:cubicBezTo>
                    <a:pt x="6632" y="4453"/>
                    <a:pt x="6656" y="4429"/>
                    <a:pt x="6691" y="4405"/>
                  </a:cubicBezTo>
                  <a:cubicBezTo>
                    <a:pt x="7061" y="4072"/>
                    <a:pt x="7263" y="3560"/>
                    <a:pt x="7263" y="3060"/>
                  </a:cubicBezTo>
                  <a:lnTo>
                    <a:pt x="7263" y="2643"/>
                  </a:lnTo>
                  <a:cubicBezTo>
                    <a:pt x="7382" y="2405"/>
                    <a:pt x="7430" y="2131"/>
                    <a:pt x="7430" y="1869"/>
                  </a:cubicBezTo>
                  <a:lnTo>
                    <a:pt x="7430" y="167"/>
                  </a:lnTo>
                  <a:cubicBezTo>
                    <a:pt x="7430" y="83"/>
                    <a:pt x="7358" y="0"/>
                    <a:pt x="7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1652;p58"/>
            <p:cNvSpPr/>
            <p:nvPr/>
          </p:nvSpPr>
          <p:spPr>
            <a:xfrm>
              <a:off x="5645669" y="3625759"/>
              <a:ext cx="10248" cy="42872"/>
            </a:xfrm>
            <a:custGeom>
              <a:avLst/>
              <a:gdLst/>
              <a:ahLst/>
              <a:cxnLst/>
              <a:rect l="l" t="t" r="r" b="b"/>
              <a:pathLst>
                <a:path w="322" h="1347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1179"/>
                  </a:lnTo>
                  <a:cubicBezTo>
                    <a:pt x="0" y="1263"/>
                    <a:pt x="72" y="1346"/>
                    <a:pt x="167" y="1346"/>
                  </a:cubicBezTo>
                  <a:cubicBezTo>
                    <a:pt x="251" y="1346"/>
                    <a:pt x="322" y="1263"/>
                    <a:pt x="322" y="1179"/>
                  </a:cubicBezTo>
                  <a:lnTo>
                    <a:pt x="322" y="167"/>
                  </a:lnTo>
                  <a:cubicBezTo>
                    <a:pt x="322" y="60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1653;p58"/>
            <p:cNvSpPr/>
            <p:nvPr/>
          </p:nvSpPr>
          <p:spPr>
            <a:xfrm>
              <a:off x="5462247" y="3461115"/>
              <a:ext cx="86825" cy="29759"/>
            </a:xfrm>
            <a:custGeom>
              <a:avLst/>
              <a:gdLst/>
              <a:ahLst/>
              <a:cxnLst/>
              <a:rect l="l" t="t" r="r" b="b"/>
              <a:pathLst>
                <a:path w="2728" h="935" extrusionOk="0">
                  <a:moveTo>
                    <a:pt x="1094" y="0"/>
                  </a:moveTo>
                  <a:cubicBezTo>
                    <a:pt x="768" y="0"/>
                    <a:pt x="473" y="35"/>
                    <a:pt x="287" y="66"/>
                  </a:cubicBezTo>
                  <a:cubicBezTo>
                    <a:pt x="120" y="102"/>
                    <a:pt x="1" y="233"/>
                    <a:pt x="1" y="399"/>
                  </a:cubicBezTo>
                  <a:lnTo>
                    <a:pt x="1" y="768"/>
                  </a:lnTo>
                  <a:cubicBezTo>
                    <a:pt x="1" y="864"/>
                    <a:pt x="72" y="935"/>
                    <a:pt x="168" y="935"/>
                  </a:cubicBezTo>
                  <a:cubicBezTo>
                    <a:pt x="251" y="935"/>
                    <a:pt x="322" y="864"/>
                    <a:pt x="322" y="768"/>
                  </a:cubicBezTo>
                  <a:lnTo>
                    <a:pt x="322" y="399"/>
                  </a:lnTo>
                  <a:cubicBezTo>
                    <a:pt x="322" y="399"/>
                    <a:pt x="322" y="387"/>
                    <a:pt x="346" y="387"/>
                  </a:cubicBezTo>
                  <a:cubicBezTo>
                    <a:pt x="498" y="361"/>
                    <a:pt x="764" y="327"/>
                    <a:pt x="1063" y="327"/>
                  </a:cubicBezTo>
                  <a:cubicBezTo>
                    <a:pt x="1162" y="327"/>
                    <a:pt x="1266" y="331"/>
                    <a:pt x="1370" y="340"/>
                  </a:cubicBezTo>
                  <a:cubicBezTo>
                    <a:pt x="1858" y="364"/>
                    <a:pt x="2215" y="506"/>
                    <a:pt x="2442" y="709"/>
                  </a:cubicBezTo>
                  <a:cubicBezTo>
                    <a:pt x="2471" y="739"/>
                    <a:pt x="2513" y="753"/>
                    <a:pt x="2555" y="753"/>
                  </a:cubicBezTo>
                  <a:cubicBezTo>
                    <a:pt x="2596" y="753"/>
                    <a:pt x="2638" y="739"/>
                    <a:pt x="2668" y="709"/>
                  </a:cubicBezTo>
                  <a:cubicBezTo>
                    <a:pt x="2727" y="637"/>
                    <a:pt x="2727" y="530"/>
                    <a:pt x="2656" y="471"/>
                  </a:cubicBezTo>
                  <a:cubicBezTo>
                    <a:pt x="2283" y="97"/>
                    <a:pt x="1643" y="0"/>
                    <a:pt x="10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1654;p58"/>
            <p:cNvSpPr/>
            <p:nvPr/>
          </p:nvSpPr>
          <p:spPr>
            <a:xfrm>
              <a:off x="5441050" y="3636389"/>
              <a:ext cx="10248" cy="32241"/>
            </a:xfrm>
            <a:custGeom>
              <a:avLst/>
              <a:gdLst/>
              <a:ahLst/>
              <a:cxnLst/>
              <a:rect l="l" t="t" r="r" b="b"/>
              <a:pathLst>
                <a:path w="322" h="1013" extrusionOk="0">
                  <a:moveTo>
                    <a:pt x="167" y="0"/>
                  </a:moveTo>
                  <a:cubicBezTo>
                    <a:pt x="72" y="0"/>
                    <a:pt x="0" y="71"/>
                    <a:pt x="0" y="155"/>
                  </a:cubicBezTo>
                  <a:lnTo>
                    <a:pt x="0" y="845"/>
                  </a:lnTo>
                  <a:cubicBezTo>
                    <a:pt x="0" y="929"/>
                    <a:pt x="72" y="1012"/>
                    <a:pt x="167" y="1012"/>
                  </a:cubicBezTo>
                  <a:cubicBezTo>
                    <a:pt x="250" y="1012"/>
                    <a:pt x="322" y="929"/>
                    <a:pt x="322" y="845"/>
                  </a:cubicBezTo>
                  <a:lnTo>
                    <a:pt x="322" y="155"/>
                  </a:lnTo>
                  <a:cubicBezTo>
                    <a:pt x="310" y="71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1655;p58"/>
            <p:cNvSpPr/>
            <p:nvPr/>
          </p:nvSpPr>
          <p:spPr>
            <a:xfrm>
              <a:off x="5559257" y="3636389"/>
              <a:ext cx="10662" cy="32241"/>
            </a:xfrm>
            <a:custGeom>
              <a:avLst/>
              <a:gdLst/>
              <a:ahLst/>
              <a:cxnLst/>
              <a:rect l="l" t="t" r="r" b="b"/>
              <a:pathLst>
                <a:path w="335" h="1013" extrusionOk="0">
                  <a:moveTo>
                    <a:pt x="168" y="0"/>
                  </a:moveTo>
                  <a:cubicBezTo>
                    <a:pt x="84" y="0"/>
                    <a:pt x="1" y="71"/>
                    <a:pt x="1" y="155"/>
                  </a:cubicBezTo>
                  <a:lnTo>
                    <a:pt x="1" y="845"/>
                  </a:lnTo>
                  <a:cubicBezTo>
                    <a:pt x="1" y="929"/>
                    <a:pt x="84" y="1012"/>
                    <a:pt x="168" y="1012"/>
                  </a:cubicBezTo>
                  <a:cubicBezTo>
                    <a:pt x="263" y="1012"/>
                    <a:pt x="334" y="929"/>
                    <a:pt x="334" y="845"/>
                  </a:cubicBezTo>
                  <a:lnTo>
                    <a:pt x="334" y="155"/>
                  </a:lnTo>
                  <a:cubicBezTo>
                    <a:pt x="334" y="71"/>
                    <a:pt x="263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Rectángulo 2"/>
          <p:cNvSpPr/>
          <p:nvPr/>
        </p:nvSpPr>
        <p:spPr>
          <a:xfrm>
            <a:off x="692678" y="5220744"/>
            <a:ext cx="255723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b="1" dirty="0">
                <a:solidFill>
                  <a:srgbClr val="436CB7"/>
                </a:solidFill>
                <a:latin typeface="Franklin Gothic Book" panose="020B0503020102020204" pitchFamily="34" charset="0"/>
              </a:rPr>
              <a:t>C</a:t>
            </a:r>
            <a:r>
              <a:rPr lang="es-CO" b="1" dirty="0" smtClean="0">
                <a:solidFill>
                  <a:srgbClr val="436CB7"/>
                </a:solidFill>
                <a:latin typeface="Franklin Gothic Book" panose="020B0503020102020204" pitchFamily="34" charset="0"/>
              </a:rPr>
              <a:t>lases semanales, con una intensidad de </a:t>
            </a:r>
            <a:r>
              <a:rPr lang="es-CO" b="1" dirty="0" smtClean="0">
                <a:solidFill>
                  <a:srgbClr val="436CB7"/>
                </a:solidFill>
                <a:latin typeface="Franklin Gothic Book" panose="020B0503020102020204" pitchFamily="34" charset="0"/>
              </a:rPr>
              <a:t>xx </a:t>
            </a:r>
            <a:r>
              <a:rPr lang="es-CO" b="1" dirty="0" smtClean="0">
                <a:solidFill>
                  <a:srgbClr val="436CB7"/>
                </a:solidFill>
                <a:latin typeface="Franklin Gothic Book" panose="020B0503020102020204" pitchFamily="34" charset="0"/>
              </a:rPr>
              <a:t>horas por semana. Con una secuencia didáctica (momentos de clase)</a:t>
            </a:r>
            <a:endParaRPr lang="es-CO" sz="2400" b="1" dirty="0">
              <a:solidFill>
                <a:srgbClr val="436CB7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6" name="Rectángulo 25"/>
          <p:cNvSpPr/>
          <p:nvPr/>
        </p:nvSpPr>
        <p:spPr>
          <a:xfrm>
            <a:off x="3367822" y="4988799"/>
            <a:ext cx="2669184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1600" b="1" dirty="0" smtClean="0">
                <a:solidFill>
                  <a:srgbClr val="436CB7"/>
                </a:solidFill>
                <a:latin typeface="Franklin Gothic Book" panose="020B0503020102020204" pitchFamily="34" charset="0"/>
              </a:rPr>
              <a:t>Trabajo semanal dirigido por el tutor, de forma sincrónica o asincrónica, </a:t>
            </a:r>
            <a:r>
              <a:rPr lang="es-CO" sz="1600" b="1" dirty="0">
                <a:solidFill>
                  <a:srgbClr val="436CB7"/>
                </a:solidFill>
                <a:latin typeface="Franklin Gothic Book" panose="020B0503020102020204" pitchFamily="34" charset="0"/>
              </a:rPr>
              <a:t>con una intensidad de </a:t>
            </a:r>
            <a:r>
              <a:rPr lang="es-CO" sz="1600" b="1" dirty="0" smtClean="0">
                <a:solidFill>
                  <a:srgbClr val="436CB7"/>
                </a:solidFill>
                <a:latin typeface="Franklin Gothic Book" panose="020B0503020102020204" pitchFamily="34" charset="0"/>
              </a:rPr>
              <a:t>xx</a:t>
            </a:r>
            <a:r>
              <a:rPr lang="es-CO" sz="1600" b="1" dirty="0" smtClean="0">
                <a:solidFill>
                  <a:srgbClr val="436CB7"/>
                </a:solidFill>
                <a:latin typeface="Franklin Gothic Book" panose="020B0503020102020204" pitchFamily="34" charset="0"/>
              </a:rPr>
              <a:t> </a:t>
            </a:r>
            <a:r>
              <a:rPr lang="es-CO" sz="1600" b="1" dirty="0" smtClean="0">
                <a:solidFill>
                  <a:srgbClr val="436CB7"/>
                </a:solidFill>
                <a:latin typeface="Franklin Gothic Book" panose="020B0503020102020204" pitchFamily="34" charset="0"/>
              </a:rPr>
              <a:t>horas por semana. </a:t>
            </a:r>
            <a:r>
              <a:rPr lang="es-MX" sz="1600" b="1" dirty="0">
                <a:solidFill>
                  <a:srgbClr val="436CB7"/>
                </a:solidFill>
                <a:latin typeface="Franklin Gothic Book" panose="020B0503020102020204" pitchFamily="34" charset="0"/>
              </a:rPr>
              <a:t>Con una secuencia didáctica (momentos de clase)</a:t>
            </a:r>
          </a:p>
          <a:p>
            <a:pPr algn="just"/>
            <a:endParaRPr lang="es-CO" sz="2400" b="1" dirty="0">
              <a:solidFill>
                <a:srgbClr val="436CB7"/>
              </a:solidFill>
            </a:endParaRPr>
          </a:p>
        </p:txBody>
      </p:sp>
      <p:sp>
        <p:nvSpPr>
          <p:cNvPr id="29" name="Marcador de contenido 2"/>
          <p:cNvSpPr txBox="1">
            <a:spLocks/>
          </p:cNvSpPr>
          <p:nvPr/>
        </p:nvSpPr>
        <p:spPr>
          <a:xfrm>
            <a:off x="8994523" y="5217768"/>
            <a:ext cx="2580570" cy="14239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s-CO" sz="1800" b="1" dirty="0">
                <a:solidFill>
                  <a:srgbClr val="436CB7"/>
                </a:solidFill>
                <a:latin typeface="Franklin Gothic Book" panose="020B0503020102020204" pitchFamily="34" charset="0"/>
              </a:rPr>
              <a:t>Los y las estudiantes tendrán guías impresas que apoyaran el trabajo autónomo y el trabajo </a:t>
            </a:r>
            <a:r>
              <a:rPr lang="es-CO" sz="1800" b="1" dirty="0" smtClean="0">
                <a:solidFill>
                  <a:srgbClr val="436CB7"/>
                </a:solidFill>
                <a:latin typeface="Franklin Gothic Book" panose="020B0503020102020204" pitchFamily="34" charset="0"/>
              </a:rPr>
              <a:t>dirigido</a:t>
            </a:r>
            <a:r>
              <a:rPr lang="es-CO" sz="1800" b="1" dirty="0">
                <a:solidFill>
                  <a:srgbClr val="436CB7"/>
                </a:solidFill>
                <a:latin typeface="Franklin Gothic Book" panose="020B0503020102020204" pitchFamily="34" charset="0"/>
              </a:rPr>
              <a:t>.</a:t>
            </a:r>
            <a:endParaRPr lang="es-CO" sz="2400" b="1" dirty="0">
              <a:latin typeface="Franklin Gothic Book" panose="020B0503020102020204" pitchFamily="34" charset="0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6357423" y="5242432"/>
            <a:ext cx="242400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b="1" dirty="0">
                <a:solidFill>
                  <a:srgbClr val="436CB7"/>
                </a:solidFill>
                <a:latin typeface="Franklin Gothic Book" panose="020B0503020102020204" pitchFamily="34" charset="0"/>
              </a:rPr>
              <a:t>Tutorías de </a:t>
            </a:r>
            <a:r>
              <a:rPr lang="es-CO" b="1" dirty="0" smtClean="0">
                <a:solidFill>
                  <a:srgbClr val="436CB7"/>
                </a:solidFill>
                <a:latin typeface="Franklin Gothic Book" panose="020B0503020102020204" pitchFamily="34" charset="0"/>
              </a:rPr>
              <a:t>xx </a:t>
            </a:r>
            <a:r>
              <a:rPr lang="es-CO" b="1" dirty="0">
                <a:solidFill>
                  <a:srgbClr val="436CB7"/>
                </a:solidFill>
                <a:latin typeface="Franklin Gothic Book" panose="020B0503020102020204" pitchFamily="34" charset="0"/>
              </a:rPr>
              <a:t>horas semanales, de forma presencial o virtual.</a:t>
            </a:r>
            <a:endParaRPr lang="es-CO" dirty="0"/>
          </a:p>
        </p:txBody>
      </p:sp>
      <p:sp>
        <p:nvSpPr>
          <p:cNvPr id="30" name="Datos almacenados 29">
            <a:hlinkClick r:id="" action="ppaction://noaction"/>
          </p:cNvPr>
          <p:cNvSpPr/>
          <p:nvPr/>
        </p:nvSpPr>
        <p:spPr>
          <a:xfrm flipH="1">
            <a:off x="156216" y="181333"/>
            <a:ext cx="666316" cy="390167"/>
          </a:xfrm>
          <a:prstGeom prst="flowChartOnlineStorag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2" name="Rectángulo 31"/>
          <p:cNvSpPr/>
          <p:nvPr/>
        </p:nvSpPr>
        <p:spPr>
          <a:xfrm>
            <a:off x="1133290" y="666858"/>
            <a:ext cx="9809019" cy="206210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MX" sz="3200" b="1" dirty="0" smtClean="0">
                <a:solidFill>
                  <a:schemeClr val="bg1">
                    <a:lumMod val="50000"/>
                  </a:schemeClr>
                </a:solidFill>
              </a:rPr>
              <a:t>Definición </a:t>
            </a:r>
            <a:r>
              <a:rPr lang="es-MX" sz="3200" b="1" dirty="0">
                <a:solidFill>
                  <a:schemeClr val="bg1">
                    <a:lumMod val="50000"/>
                  </a:schemeClr>
                </a:solidFill>
              </a:rPr>
              <a:t>de </a:t>
            </a:r>
            <a:r>
              <a:rPr lang="es-MX" sz="3200" b="1" dirty="0" smtClean="0">
                <a:solidFill>
                  <a:schemeClr val="bg1">
                    <a:lumMod val="50000"/>
                  </a:schemeClr>
                </a:solidFill>
              </a:rPr>
              <a:t>la Metodología </a:t>
            </a:r>
            <a:r>
              <a:rPr lang="es-MX" sz="3200" b="1" dirty="0">
                <a:solidFill>
                  <a:schemeClr val="bg1">
                    <a:lumMod val="50000"/>
                  </a:schemeClr>
                </a:solidFill>
              </a:rPr>
              <a:t>Pedagógica y </a:t>
            </a:r>
            <a:r>
              <a:rPr lang="es-MX" sz="3200" b="1" dirty="0" smtClean="0">
                <a:solidFill>
                  <a:schemeClr val="bg1">
                    <a:lumMod val="50000"/>
                  </a:schemeClr>
                </a:solidFill>
              </a:rPr>
              <a:t>Didáctica </a:t>
            </a:r>
            <a:endParaRPr lang="es-MX" sz="3200" b="1" dirty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es-MX" sz="32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es-MX" sz="3200" b="1" dirty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 </a:t>
            </a:r>
          </a:p>
          <a:p>
            <a:pPr algn="ctr"/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B9FE752F-69A2-6249-9269-9554B932A17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0999" y="6219441"/>
            <a:ext cx="612084" cy="618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226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1" y="-6161"/>
            <a:ext cx="12207876" cy="1909060"/>
          </a:xfrm>
          <a:prstGeom prst="rect">
            <a:avLst/>
          </a:prstGeom>
          <a:solidFill>
            <a:srgbClr val="3494B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1133290" y="666858"/>
            <a:ext cx="9809019" cy="58477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ln w="22225">
                  <a:noFill/>
                  <a:prstDash val="solid"/>
                </a:ln>
                <a:solidFill>
                  <a:schemeClr val="bg1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Metodología de atención pedagógica 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8B4F796-027B-4AEA-8E33-3A2D7CD04CAD}"/>
              </a:ext>
            </a:extLst>
          </p:cNvPr>
          <p:cNvSpPr txBox="1"/>
          <p:nvPr/>
        </p:nvSpPr>
        <p:spPr>
          <a:xfrm>
            <a:off x="898732" y="2448555"/>
            <a:ext cx="109173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>
              <a:latin typeface="Franklin Gothic Medium" panose="020B0603020102020204" pitchFamily="34" charset="0"/>
            </a:endParaRPr>
          </a:p>
          <a:p>
            <a:endParaRPr lang="es-CO" dirty="0"/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6B24D8FC-FFFA-4166-93B9-78926BC95538}"/>
              </a:ext>
            </a:extLst>
          </p:cNvPr>
          <p:cNvSpPr txBox="1"/>
          <p:nvPr/>
        </p:nvSpPr>
        <p:spPr>
          <a:xfrm flipH="1">
            <a:off x="7770435" y="3510016"/>
            <a:ext cx="17931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dirty="0"/>
              <a:t> </a:t>
            </a:r>
            <a:endParaRPr lang="es-CO" sz="3200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BD853DF9-477E-4615-8EBC-DE0751AB483F}"/>
              </a:ext>
            </a:extLst>
          </p:cNvPr>
          <p:cNvSpPr txBox="1"/>
          <p:nvPr/>
        </p:nvSpPr>
        <p:spPr>
          <a:xfrm flipH="1">
            <a:off x="914399" y="2069432"/>
            <a:ext cx="99789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 smtClean="0">
                <a:solidFill>
                  <a:srgbClr val="3494BA"/>
                </a:solidFill>
                <a:latin typeface="Franklin Gothic Medium" panose="020B0603020102020204" pitchFamily="34" charset="0"/>
              </a:rPr>
              <a:t>Secuencia didáctica :</a:t>
            </a:r>
            <a:endParaRPr lang="es-CO" sz="2800" b="1" dirty="0">
              <a:solidFill>
                <a:srgbClr val="3494BA"/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3061437220"/>
              </p:ext>
            </p:extLst>
          </p:nvPr>
        </p:nvGraphicFramePr>
        <p:xfrm>
          <a:off x="601820" y="2111674"/>
          <a:ext cx="8968510" cy="5871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31" name="Google Shape;13694;p62"/>
          <p:cNvGrpSpPr/>
          <p:nvPr/>
        </p:nvGrpSpPr>
        <p:grpSpPr>
          <a:xfrm>
            <a:off x="3351504" y="3303661"/>
            <a:ext cx="959810" cy="952158"/>
            <a:chOff x="859265" y="3348175"/>
            <a:chExt cx="312316" cy="368400"/>
          </a:xfrm>
          <a:solidFill>
            <a:schemeClr val="accent1">
              <a:lumMod val="50000"/>
            </a:schemeClr>
          </a:solidFill>
        </p:grpSpPr>
        <p:sp>
          <p:nvSpPr>
            <p:cNvPr id="132" name="Google Shape;13695;p62"/>
            <p:cNvSpPr/>
            <p:nvPr/>
          </p:nvSpPr>
          <p:spPr>
            <a:xfrm>
              <a:off x="968792" y="3507102"/>
              <a:ext cx="92498" cy="30589"/>
            </a:xfrm>
            <a:custGeom>
              <a:avLst/>
              <a:gdLst/>
              <a:ahLst/>
              <a:cxnLst/>
              <a:rect l="l" t="t" r="r" b="b"/>
              <a:pathLst>
                <a:path w="2906" h="961" extrusionOk="0">
                  <a:moveTo>
                    <a:pt x="1169" y="1"/>
                  </a:moveTo>
                  <a:cubicBezTo>
                    <a:pt x="820" y="1"/>
                    <a:pt x="503" y="37"/>
                    <a:pt x="298" y="68"/>
                  </a:cubicBezTo>
                  <a:cubicBezTo>
                    <a:pt x="119" y="104"/>
                    <a:pt x="0" y="247"/>
                    <a:pt x="0" y="413"/>
                  </a:cubicBezTo>
                  <a:lnTo>
                    <a:pt x="0" y="794"/>
                  </a:lnTo>
                  <a:cubicBezTo>
                    <a:pt x="0" y="890"/>
                    <a:pt x="72" y="961"/>
                    <a:pt x="167" y="961"/>
                  </a:cubicBezTo>
                  <a:cubicBezTo>
                    <a:pt x="250" y="961"/>
                    <a:pt x="322" y="890"/>
                    <a:pt x="322" y="794"/>
                  </a:cubicBezTo>
                  <a:lnTo>
                    <a:pt x="322" y="413"/>
                  </a:lnTo>
                  <a:cubicBezTo>
                    <a:pt x="322" y="413"/>
                    <a:pt x="322" y="401"/>
                    <a:pt x="346" y="401"/>
                  </a:cubicBezTo>
                  <a:cubicBezTo>
                    <a:pt x="513" y="373"/>
                    <a:pt x="820" y="331"/>
                    <a:pt x="1157" y="331"/>
                  </a:cubicBezTo>
                  <a:cubicBezTo>
                    <a:pt x="1250" y="331"/>
                    <a:pt x="1345" y="334"/>
                    <a:pt x="1441" y="342"/>
                  </a:cubicBezTo>
                  <a:cubicBezTo>
                    <a:pt x="1977" y="366"/>
                    <a:pt x="2346" y="497"/>
                    <a:pt x="2572" y="735"/>
                  </a:cubicBezTo>
                  <a:cubicBezTo>
                    <a:pt x="2602" y="764"/>
                    <a:pt x="2646" y="779"/>
                    <a:pt x="2691" y="779"/>
                  </a:cubicBezTo>
                  <a:cubicBezTo>
                    <a:pt x="2736" y="779"/>
                    <a:pt x="2780" y="764"/>
                    <a:pt x="2810" y="735"/>
                  </a:cubicBezTo>
                  <a:cubicBezTo>
                    <a:pt x="2905" y="675"/>
                    <a:pt x="2905" y="556"/>
                    <a:pt x="2834" y="497"/>
                  </a:cubicBezTo>
                  <a:cubicBezTo>
                    <a:pt x="2432" y="102"/>
                    <a:pt x="1754" y="1"/>
                    <a:pt x="11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696;p62"/>
            <p:cNvSpPr/>
            <p:nvPr/>
          </p:nvSpPr>
          <p:spPr>
            <a:xfrm>
              <a:off x="911562" y="3458466"/>
              <a:ext cx="206577" cy="258109"/>
            </a:xfrm>
            <a:custGeom>
              <a:avLst/>
              <a:gdLst/>
              <a:ahLst/>
              <a:cxnLst/>
              <a:rect l="l" t="t" r="r" b="b"/>
              <a:pathLst>
                <a:path w="6490" h="8109" extrusionOk="0">
                  <a:moveTo>
                    <a:pt x="5061" y="322"/>
                  </a:moveTo>
                  <a:lnTo>
                    <a:pt x="5061" y="1953"/>
                  </a:lnTo>
                  <a:cubicBezTo>
                    <a:pt x="5061" y="2203"/>
                    <a:pt x="5001" y="2441"/>
                    <a:pt x="4894" y="2668"/>
                  </a:cubicBezTo>
                  <a:cubicBezTo>
                    <a:pt x="4882" y="2703"/>
                    <a:pt x="4882" y="2715"/>
                    <a:pt x="4882" y="2739"/>
                  </a:cubicBezTo>
                  <a:lnTo>
                    <a:pt x="4882" y="3215"/>
                  </a:lnTo>
                  <a:cubicBezTo>
                    <a:pt x="4882" y="3680"/>
                    <a:pt x="4703" y="4096"/>
                    <a:pt x="4358" y="4430"/>
                  </a:cubicBezTo>
                  <a:cubicBezTo>
                    <a:pt x="4044" y="4712"/>
                    <a:pt x="3660" y="4875"/>
                    <a:pt x="3244" y="4875"/>
                  </a:cubicBezTo>
                  <a:cubicBezTo>
                    <a:pt x="3203" y="4875"/>
                    <a:pt x="3161" y="4873"/>
                    <a:pt x="3120" y="4870"/>
                  </a:cubicBezTo>
                  <a:cubicBezTo>
                    <a:pt x="2275" y="4823"/>
                    <a:pt x="1596" y="4072"/>
                    <a:pt x="1596" y="3180"/>
                  </a:cubicBezTo>
                  <a:lnTo>
                    <a:pt x="1596" y="2763"/>
                  </a:lnTo>
                  <a:cubicBezTo>
                    <a:pt x="1596" y="2727"/>
                    <a:pt x="1596" y="2715"/>
                    <a:pt x="1572" y="2679"/>
                  </a:cubicBezTo>
                  <a:cubicBezTo>
                    <a:pt x="1477" y="2465"/>
                    <a:pt x="1417" y="2227"/>
                    <a:pt x="1417" y="1965"/>
                  </a:cubicBezTo>
                  <a:lnTo>
                    <a:pt x="1417" y="1596"/>
                  </a:lnTo>
                  <a:cubicBezTo>
                    <a:pt x="1417" y="894"/>
                    <a:pt x="1989" y="322"/>
                    <a:pt x="2691" y="322"/>
                  </a:cubicBezTo>
                  <a:close/>
                  <a:moveTo>
                    <a:pt x="4168" y="4989"/>
                  </a:moveTo>
                  <a:lnTo>
                    <a:pt x="4168" y="5299"/>
                  </a:lnTo>
                  <a:lnTo>
                    <a:pt x="3239" y="5930"/>
                  </a:lnTo>
                  <a:lnTo>
                    <a:pt x="2322" y="5299"/>
                  </a:lnTo>
                  <a:lnTo>
                    <a:pt x="2322" y="4989"/>
                  </a:lnTo>
                  <a:cubicBezTo>
                    <a:pt x="2560" y="5120"/>
                    <a:pt x="2822" y="5204"/>
                    <a:pt x="3108" y="5215"/>
                  </a:cubicBezTo>
                  <a:lnTo>
                    <a:pt x="3239" y="5215"/>
                  </a:lnTo>
                  <a:cubicBezTo>
                    <a:pt x="3572" y="5215"/>
                    <a:pt x="3882" y="5144"/>
                    <a:pt x="4168" y="4989"/>
                  </a:cubicBezTo>
                  <a:close/>
                  <a:moveTo>
                    <a:pt x="2191" y="5620"/>
                  </a:moveTo>
                  <a:lnTo>
                    <a:pt x="2989" y="6168"/>
                  </a:lnTo>
                  <a:lnTo>
                    <a:pt x="2560" y="6585"/>
                  </a:lnTo>
                  <a:lnTo>
                    <a:pt x="2548" y="6585"/>
                  </a:lnTo>
                  <a:lnTo>
                    <a:pt x="2024" y="5799"/>
                  </a:lnTo>
                  <a:lnTo>
                    <a:pt x="2191" y="5620"/>
                  </a:lnTo>
                  <a:close/>
                  <a:moveTo>
                    <a:pt x="4299" y="5596"/>
                  </a:moveTo>
                  <a:lnTo>
                    <a:pt x="4465" y="5775"/>
                  </a:lnTo>
                  <a:lnTo>
                    <a:pt x="3941" y="6585"/>
                  </a:lnTo>
                  <a:lnTo>
                    <a:pt x="3929" y="6585"/>
                  </a:lnTo>
                  <a:lnTo>
                    <a:pt x="3501" y="6156"/>
                  </a:lnTo>
                  <a:lnTo>
                    <a:pt x="4299" y="5596"/>
                  </a:lnTo>
                  <a:close/>
                  <a:moveTo>
                    <a:pt x="2703" y="1"/>
                  </a:moveTo>
                  <a:cubicBezTo>
                    <a:pt x="1810" y="1"/>
                    <a:pt x="1084" y="727"/>
                    <a:pt x="1084" y="1620"/>
                  </a:cubicBezTo>
                  <a:lnTo>
                    <a:pt x="1084" y="1977"/>
                  </a:lnTo>
                  <a:cubicBezTo>
                    <a:pt x="1084" y="2263"/>
                    <a:pt x="1143" y="2548"/>
                    <a:pt x="1262" y="2799"/>
                  </a:cubicBezTo>
                  <a:lnTo>
                    <a:pt x="1262" y="3191"/>
                  </a:lnTo>
                  <a:cubicBezTo>
                    <a:pt x="1262" y="3822"/>
                    <a:pt x="1548" y="4394"/>
                    <a:pt x="1989" y="4763"/>
                  </a:cubicBezTo>
                  <a:lnTo>
                    <a:pt x="1989" y="5335"/>
                  </a:lnTo>
                  <a:lnTo>
                    <a:pt x="1679" y="5656"/>
                  </a:lnTo>
                  <a:cubicBezTo>
                    <a:pt x="1655" y="5692"/>
                    <a:pt x="1632" y="5751"/>
                    <a:pt x="1632" y="5787"/>
                  </a:cubicBezTo>
                  <a:lnTo>
                    <a:pt x="596" y="6168"/>
                  </a:lnTo>
                  <a:cubicBezTo>
                    <a:pt x="239" y="6299"/>
                    <a:pt x="0" y="6620"/>
                    <a:pt x="0" y="7013"/>
                  </a:cubicBezTo>
                  <a:lnTo>
                    <a:pt x="0" y="7954"/>
                  </a:lnTo>
                  <a:cubicBezTo>
                    <a:pt x="0" y="8037"/>
                    <a:pt x="72" y="8109"/>
                    <a:pt x="155" y="8109"/>
                  </a:cubicBezTo>
                  <a:cubicBezTo>
                    <a:pt x="250" y="8109"/>
                    <a:pt x="322" y="8037"/>
                    <a:pt x="322" y="7954"/>
                  </a:cubicBezTo>
                  <a:lnTo>
                    <a:pt x="322" y="7013"/>
                  </a:lnTo>
                  <a:cubicBezTo>
                    <a:pt x="322" y="6775"/>
                    <a:pt x="477" y="6561"/>
                    <a:pt x="691" y="6489"/>
                  </a:cubicBezTo>
                  <a:lnTo>
                    <a:pt x="1798" y="6085"/>
                  </a:lnTo>
                  <a:lnTo>
                    <a:pt x="2263" y="6775"/>
                  </a:lnTo>
                  <a:cubicBezTo>
                    <a:pt x="2322" y="6859"/>
                    <a:pt x="2405" y="6918"/>
                    <a:pt x="2513" y="6918"/>
                  </a:cubicBezTo>
                  <a:lnTo>
                    <a:pt x="2536" y="6918"/>
                  </a:lnTo>
                  <a:cubicBezTo>
                    <a:pt x="2632" y="6918"/>
                    <a:pt x="2715" y="6894"/>
                    <a:pt x="2798" y="6823"/>
                  </a:cubicBezTo>
                  <a:lnTo>
                    <a:pt x="3072" y="6537"/>
                  </a:lnTo>
                  <a:lnTo>
                    <a:pt x="3072" y="7930"/>
                  </a:lnTo>
                  <a:cubicBezTo>
                    <a:pt x="3072" y="8025"/>
                    <a:pt x="3156" y="8097"/>
                    <a:pt x="3239" y="8097"/>
                  </a:cubicBezTo>
                  <a:cubicBezTo>
                    <a:pt x="3334" y="8097"/>
                    <a:pt x="3406" y="8025"/>
                    <a:pt x="3406" y="7930"/>
                  </a:cubicBezTo>
                  <a:lnTo>
                    <a:pt x="3406" y="6537"/>
                  </a:lnTo>
                  <a:lnTo>
                    <a:pt x="3691" y="6823"/>
                  </a:lnTo>
                  <a:cubicBezTo>
                    <a:pt x="3751" y="6882"/>
                    <a:pt x="3834" y="6918"/>
                    <a:pt x="3941" y="6918"/>
                  </a:cubicBezTo>
                  <a:lnTo>
                    <a:pt x="3965" y="6918"/>
                  </a:lnTo>
                  <a:cubicBezTo>
                    <a:pt x="4072" y="6906"/>
                    <a:pt x="4168" y="6859"/>
                    <a:pt x="4227" y="6775"/>
                  </a:cubicBezTo>
                  <a:lnTo>
                    <a:pt x="4680" y="6085"/>
                  </a:lnTo>
                  <a:lnTo>
                    <a:pt x="5787" y="6489"/>
                  </a:lnTo>
                  <a:cubicBezTo>
                    <a:pt x="6013" y="6561"/>
                    <a:pt x="6156" y="6775"/>
                    <a:pt x="6156" y="7013"/>
                  </a:cubicBezTo>
                  <a:lnTo>
                    <a:pt x="6156" y="7954"/>
                  </a:lnTo>
                  <a:cubicBezTo>
                    <a:pt x="6156" y="8037"/>
                    <a:pt x="6227" y="8109"/>
                    <a:pt x="6323" y="8109"/>
                  </a:cubicBezTo>
                  <a:cubicBezTo>
                    <a:pt x="6406" y="8109"/>
                    <a:pt x="6489" y="8037"/>
                    <a:pt x="6489" y="7954"/>
                  </a:cubicBezTo>
                  <a:lnTo>
                    <a:pt x="6489" y="7013"/>
                  </a:lnTo>
                  <a:cubicBezTo>
                    <a:pt x="6489" y="6632"/>
                    <a:pt x="6251" y="6299"/>
                    <a:pt x="5906" y="6168"/>
                  </a:cubicBezTo>
                  <a:lnTo>
                    <a:pt x="4870" y="5799"/>
                  </a:lnTo>
                  <a:cubicBezTo>
                    <a:pt x="4870" y="5751"/>
                    <a:pt x="4846" y="5704"/>
                    <a:pt x="4822" y="5656"/>
                  </a:cubicBezTo>
                  <a:lnTo>
                    <a:pt x="4513" y="5335"/>
                  </a:lnTo>
                  <a:lnTo>
                    <a:pt x="4513" y="4787"/>
                  </a:lnTo>
                  <a:cubicBezTo>
                    <a:pt x="4537" y="4751"/>
                    <a:pt x="4572" y="4727"/>
                    <a:pt x="4608" y="4692"/>
                  </a:cubicBezTo>
                  <a:cubicBezTo>
                    <a:pt x="5013" y="4323"/>
                    <a:pt x="5239" y="3787"/>
                    <a:pt x="5239" y="3251"/>
                  </a:cubicBezTo>
                  <a:lnTo>
                    <a:pt x="5239" y="2799"/>
                  </a:lnTo>
                  <a:cubicBezTo>
                    <a:pt x="5358" y="2537"/>
                    <a:pt x="5418" y="2263"/>
                    <a:pt x="5418" y="1977"/>
                  </a:cubicBezTo>
                  <a:lnTo>
                    <a:pt x="5418" y="167"/>
                  </a:lnTo>
                  <a:cubicBezTo>
                    <a:pt x="5418" y="72"/>
                    <a:pt x="5334" y="1"/>
                    <a:pt x="52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697;p62"/>
            <p:cNvSpPr/>
            <p:nvPr/>
          </p:nvSpPr>
          <p:spPr>
            <a:xfrm>
              <a:off x="946034" y="3694580"/>
              <a:ext cx="10663" cy="21613"/>
            </a:xfrm>
            <a:custGeom>
              <a:avLst/>
              <a:gdLst/>
              <a:ahLst/>
              <a:cxnLst/>
              <a:rect l="l" t="t" r="r" b="b"/>
              <a:pathLst>
                <a:path w="335" h="679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524"/>
                  </a:lnTo>
                  <a:cubicBezTo>
                    <a:pt x="1" y="607"/>
                    <a:pt x="72" y="679"/>
                    <a:pt x="168" y="679"/>
                  </a:cubicBezTo>
                  <a:cubicBezTo>
                    <a:pt x="251" y="679"/>
                    <a:pt x="334" y="607"/>
                    <a:pt x="334" y="524"/>
                  </a:cubicBezTo>
                  <a:lnTo>
                    <a:pt x="334" y="167"/>
                  </a:lnTo>
                  <a:cubicBezTo>
                    <a:pt x="334" y="72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698;p62"/>
            <p:cNvSpPr/>
            <p:nvPr/>
          </p:nvSpPr>
          <p:spPr>
            <a:xfrm>
              <a:off x="1073004" y="3694580"/>
              <a:ext cx="10631" cy="21613"/>
            </a:xfrm>
            <a:custGeom>
              <a:avLst/>
              <a:gdLst/>
              <a:ahLst/>
              <a:cxnLst/>
              <a:rect l="l" t="t" r="r" b="b"/>
              <a:pathLst>
                <a:path w="334" h="679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524"/>
                  </a:lnTo>
                  <a:cubicBezTo>
                    <a:pt x="0" y="607"/>
                    <a:pt x="72" y="679"/>
                    <a:pt x="167" y="679"/>
                  </a:cubicBezTo>
                  <a:cubicBezTo>
                    <a:pt x="251" y="679"/>
                    <a:pt x="334" y="607"/>
                    <a:pt x="334" y="524"/>
                  </a:cubicBezTo>
                  <a:lnTo>
                    <a:pt x="334" y="167"/>
                  </a:lnTo>
                  <a:cubicBezTo>
                    <a:pt x="334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99;p62"/>
            <p:cNvSpPr/>
            <p:nvPr/>
          </p:nvSpPr>
          <p:spPr>
            <a:xfrm>
              <a:off x="859265" y="3348175"/>
              <a:ext cx="312316" cy="293759"/>
            </a:xfrm>
            <a:custGeom>
              <a:avLst/>
              <a:gdLst/>
              <a:ahLst/>
              <a:cxnLst/>
              <a:rect l="l" t="t" r="r" b="b"/>
              <a:pathLst>
                <a:path w="9812" h="9229" extrusionOk="0">
                  <a:moveTo>
                    <a:pt x="3275" y="632"/>
                  </a:moveTo>
                  <a:cubicBezTo>
                    <a:pt x="3025" y="846"/>
                    <a:pt x="2786" y="1120"/>
                    <a:pt x="2560" y="1441"/>
                  </a:cubicBezTo>
                  <a:cubicBezTo>
                    <a:pt x="2417" y="1680"/>
                    <a:pt x="2286" y="1918"/>
                    <a:pt x="2179" y="2180"/>
                  </a:cubicBezTo>
                  <a:lnTo>
                    <a:pt x="1239" y="2180"/>
                  </a:lnTo>
                  <a:cubicBezTo>
                    <a:pt x="1762" y="1489"/>
                    <a:pt x="2453" y="941"/>
                    <a:pt x="3275" y="632"/>
                  </a:cubicBezTo>
                  <a:close/>
                  <a:moveTo>
                    <a:pt x="4703" y="346"/>
                  </a:moveTo>
                  <a:lnTo>
                    <a:pt x="4703" y="2180"/>
                  </a:lnTo>
                  <a:lnTo>
                    <a:pt x="2536" y="2180"/>
                  </a:lnTo>
                  <a:cubicBezTo>
                    <a:pt x="3036" y="1132"/>
                    <a:pt x="3810" y="429"/>
                    <a:pt x="4703" y="346"/>
                  </a:cubicBezTo>
                  <a:close/>
                  <a:moveTo>
                    <a:pt x="5049" y="346"/>
                  </a:moveTo>
                  <a:cubicBezTo>
                    <a:pt x="5942" y="418"/>
                    <a:pt x="6715" y="1120"/>
                    <a:pt x="7227" y="2180"/>
                  </a:cubicBezTo>
                  <a:lnTo>
                    <a:pt x="5049" y="2180"/>
                  </a:lnTo>
                  <a:lnTo>
                    <a:pt x="5049" y="346"/>
                  </a:lnTo>
                  <a:close/>
                  <a:moveTo>
                    <a:pt x="6489" y="644"/>
                  </a:moveTo>
                  <a:lnTo>
                    <a:pt x="6489" y="644"/>
                  </a:lnTo>
                  <a:cubicBezTo>
                    <a:pt x="7311" y="953"/>
                    <a:pt x="8013" y="1489"/>
                    <a:pt x="8525" y="2192"/>
                  </a:cubicBezTo>
                  <a:lnTo>
                    <a:pt x="7597" y="2192"/>
                  </a:lnTo>
                  <a:cubicBezTo>
                    <a:pt x="7477" y="1918"/>
                    <a:pt x="7358" y="1680"/>
                    <a:pt x="7204" y="1453"/>
                  </a:cubicBezTo>
                  <a:cubicBezTo>
                    <a:pt x="7001" y="1132"/>
                    <a:pt x="6763" y="858"/>
                    <a:pt x="6489" y="644"/>
                  </a:cubicBezTo>
                  <a:close/>
                  <a:moveTo>
                    <a:pt x="2024" y="2513"/>
                  </a:moveTo>
                  <a:cubicBezTo>
                    <a:pt x="1786" y="3192"/>
                    <a:pt x="1655" y="3930"/>
                    <a:pt x="1632" y="4716"/>
                  </a:cubicBezTo>
                  <a:lnTo>
                    <a:pt x="334" y="4716"/>
                  </a:lnTo>
                  <a:cubicBezTo>
                    <a:pt x="358" y="3918"/>
                    <a:pt x="596" y="3168"/>
                    <a:pt x="1000" y="2513"/>
                  </a:cubicBezTo>
                  <a:close/>
                  <a:moveTo>
                    <a:pt x="8751" y="2513"/>
                  </a:moveTo>
                  <a:cubicBezTo>
                    <a:pt x="9156" y="3156"/>
                    <a:pt x="9394" y="3918"/>
                    <a:pt x="9430" y="4716"/>
                  </a:cubicBezTo>
                  <a:lnTo>
                    <a:pt x="8132" y="4716"/>
                  </a:lnTo>
                  <a:cubicBezTo>
                    <a:pt x="8120" y="3930"/>
                    <a:pt x="7978" y="3192"/>
                    <a:pt x="7728" y="2513"/>
                  </a:cubicBezTo>
                  <a:close/>
                  <a:moveTo>
                    <a:pt x="9430" y="5049"/>
                  </a:moveTo>
                  <a:cubicBezTo>
                    <a:pt x="9394" y="5811"/>
                    <a:pt x="9192" y="6549"/>
                    <a:pt x="8799" y="7192"/>
                  </a:cubicBezTo>
                  <a:cubicBezTo>
                    <a:pt x="8787" y="7204"/>
                    <a:pt x="8775" y="7228"/>
                    <a:pt x="8751" y="7252"/>
                  </a:cubicBezTo>
                  <a:lnTo>
                    <a:pt x="7728" y="7252"/>
                  </a:lnTo>
                  <a:cubicBezTo>
                    <a:pt x="7739" y="7204"/>
                    <a:pt x="7763" y="7156"/>
                    <a:pt x="7775" y="7097"/>
                  </a:cubicBezTo>
                  <a:cubicBezTo>
                    <a:pt x="8001" y="6466"/>
                    <a:pt x="8120" y="5775"/>
                    <a:pt x="8132" y="5049"/>
                  </a:cubicBezTo>
                  <a:close/>
                  <a:moveTo>
                    <a:pt x="1632" y="5061"/>
                  </a:moveTo>
                  <a:cubicBezTo>
                    <a:pt x="1655" y="5775"/>
                    <a:pt x="1762" y="6466"/>
                    <a:pt x="1989" y="7121"/>
                  </a:cubicBezTo>
                  <a:cubicBezTo>
                    <a:pt x="2001" y="7156"/>
                    <a:pt x="2013" y="7216"/>
                    <a:pt x="2024" y="7264"/>
                  </a:cubicBezTo>
                  <a:lnTo>
                    <a:pt x="989" y="7264"/>
                  </a:lnTo>
                  <a:cubicBezTo>
                    <a:pt x="584" y="6609"/>
                    <a:pt x="358" y="5847"/>
                    <a:pt x="334" y="5061"/>
                  </a:cubicBezTo>
                  <a:close/>
                  <a:moveTo>
                    <a:pt x="4882" y="1"/>
                  </a:moveTo>
                  <a:cubicBezTo>
                    <a:pt x="3572" y="1"/>
                    <a:pt x="2358" y="513"/>
                    <a:pt x="1429" y="1430"/>
                  </a:cubicBezTo>
                  <a:cubicBezTo>
                    <a:pt x="512" y="2358"/>
                    <a:pt x="0" y="3573"/>
                    <a:pt x="0" y="4882"/>
                  </a:cubicBezTo>
                  <a:cubicBezTo>
                    <a:pt x="0" y="6716"/>
                    <a:pt x="1012" y="8371"/>
                    <a:pt x="2644" y="9216"/>
                  </a:cubicBezTo>
                  <a:cubicBezTo>
                    <a:pt x="2667" y="9228"/>
                    <a:pt x="2679" y="9228"/>
                    <a:pt x="2715" y="9228"/>
                  </a:cubicBezTo>
                  <a:cubicBezTo>
                    <a:pt x="2775" y="9228"/>
                    <a:pt x="2834" y="9204"/>
                    <a:pt x="2858" y="9145"/>
                  </a:cubicBezTo>
                  <a:cubicBezTo>
                    <a:pt x="2905" y="9050"/>
                    <a:pt x="2882" y="8966"/>
                    <a:pt x="2786" y="8919"/>
                  </a:cubicBezTo>
                  <a:cubicBezTo>
                    <a:pt x="2167" y="8585"/>
                    <a:pt x="1643" y="8133"/>
                    <a:pt x="1239" y="7597"/>
                  </a:cubicBezTo>
                  <a:lnTo>
                    <a:pt x="2179" y="7597"/>
                  </a:lnTo>
                  <a:cubicBezTo>
                    <a:pt x="2382" y="8049"/>
                    <a:pt x="2644" y="8466"/>
                    <a:pt x="2941" y="8800"/>
                  </a:cubicBezTo>
                  <a:cubicBezTo>
                    <a:pt x="2972" y="8837"/>
                    <a:pt x="3013" y="8855"/>
                    <a:pt x="3057" y="8855"/>
                  </a:cubicBezTo>
                  <a:cubicBezTo>
                    <a:pt x="3097" y="8855"/>
                    <a:pt x="3140" y="8840"/>
                    <a:pt x="3179" y="8811"/>
                  </a:cubicBezTo>
                  <a:cubicBezTo>
                    <a:pt x="3251" y="8752"/>
                    <a:pt x="3251" y="8645"/>
                    <a:pt x="3191" y="8573"/>
                  </a:cubicBezTo>
                  <a:cubicBezTo>
                    <a:pt x="2941" y="8288"/>
                    <a:pt x="2727" y="7966"/>
                    <a:pt x="2548" y="7597"/>
                  </a:cubicBezTo>
                  <a:cubicBezTo>
                    <a:pt x="2644" y="7573"/>
                    <a:pt x="2703" y="7514"/>
                    <a:pt x="2703" y="7430"/>
                  </a:cubicBezTo>
                  <a:cubicBezTo>
                    <a:pt x="2703" y="7335"/>
                    <a:pt x="2620" y="7264"/>
                    <a:pt x="2536" y="7264"/>
                  </a:cubicBezTo>
                  <a:lnTo>
                    <a:pt x="2417" y="7264"/>
                  </a:lnTo>
                  <a:cubicBezTo>
                    <a:pt x="2167" y="6609"/>
                    <a:pt x="2001" y="5847"/>
                    <a:pt x="1977" y="5061"/>
                  </a:cubicBezTo>
                  <a:lnTo>
                    <a:pt x="2179" y="5061"/>
                  </a:lnTo>
                  <a:cubicBezTo>
                    <a:pt x="2263" y="5061"/>
                    <a:pt x="2346" y="4990"/>
                    <a:pt x="2346" y="4894"/>
                  </a:cubicBezTo>
                  <a:cubicBezTo>
                    <a:pt x="2346" y="4811"/>
                    <a:pt x="2263" y="4740"/>
                    <a:pt x="2179" y="4740"/>
                  </a:cubicBezTo>
                  <a:lnTo>
                    <a:pt x="1977" y="4740"/>
                  </a:lnTo>
                  <a:cubicBezTo>
                    <a:pt x="2001" y="3930"/>
                    <a:pt x="2155" y="3192"/>
                    <a:pt x="2417" y="2537"/>
                  </a:cubicBezTo>
                  <a:lnTo>
                    <a:pt x="4739" y="2537"/>
                  </a:lnTo>
                  <a:lnTo>
                    <a:pt x="4739" y="2906"/>
                  </a:lnTo>
                  <a:cubicBezTo>
                    <a:pt x="4739" y="2989"/>
                    <a:pt x="4810" y="3073"/>
                    <a:pt x="4894" y="3073"/>
                  </a:cubicBezTo>
                  <a:cubicBezTo>
                    <a:pt x="4989" y="3073"/>
                    <a:pt x="5061" y="2989"/>
                    <a:pt x="5061" y="2906"/>
                  </a:cubicBezTo>
                  <a:lnTo>
                    <a:pt x="5061" y="2537"/>
                  </a:lnTo>
                  <a:lnTo>
                    <a:pt x="7382" y="2537"/>
                  </a:lnTo>
                  <a:cubicBezTo>
                    <a:pt x="7632" y="3168"/>
                    <a:pt x="7787" y="3930"/>
                    <a:pt x="7811" y="4740"/>
                  </a:cubicBezTo>
                  <a:lnTo>
                    <a:pt x="7620" y="4740"/>
                  </a:lnTo>
                  <a:cubicBezTo>
                    <a:pt x="7537" y="4740"/>
                    <a:pt x="7454" y="4811"/>
                    <a:pt x="7454" y="4894"/>
                  </a:cubicBezTo>
                  <a:cubicBezTo>
                    <a:pt x="7454" y="4990"/>
                    <a:pt x="7537" y="5061"/>
                    <a:pt x="7620" y="5061"/>
                  </a:cubicBezTo>
                  <a:lnTo>
                    <a:pt x="7811" y="5061"/>
                  </a:lnTo>
                  <a:cubicBezTo>
                    <a:pt x="7799" y="5847"/>
                    <a:pt x="7656" y="6609"/>
                    <a:pt x="7382" y="7264"/>
                  </a:cubicBezTo>
                  <a:lnTo>
                    <a:pt x="7263" y="7264"/>
                  </a:lnTo>
                  <a:cubicBezTo>
                    <a:pt x="7180" y="7264"/>
                    <a:pt x="7096" y="7335"/>
                    <a:pt x="7096" y="7430"/>
                  </a:cubicBezTo>
                  <a:cubicBezTo>
                    <a:pt x="7096" y="7514"/>
                    <a:pt x="7156" y="7597"/>
                    <a:pt x="7251" y="7597"/>
                  </a:cubicBezTo>
                  <a:cubicBezTo>
                    <a:pt x="7073" y="7966"/>
                    <a:pt x="6846" y="8311"/>
                    <a:pt x="6608" y="8573"/>
                  </a:cubicBezTo>
                  <a:cubicBezTo>
                    <a:pt x="6549" y="8645"/>
                    <a:pt x="6549" y="8752"/>
                    <a:pt x="6620" y="8811"/>
                  </a:cubicBezTo>
                  <a:cubicBezTo>
                    <a:pt x="6656" y="8847"/>
                    <a:pt x="6704" y="8859"/>
                    <a:pt x="6739" y="8859"/>
                  </a:cubicBezTo>
                  <a:cubicBezTo>
                    <a:pt x="6787" y="8859"/>
                    <a:pt x="6835" y="8847"/>
                    <a:pt x="6882" y="8800"/>
                  </a:cubicBezTo>
                  <a:cubicBezTo>
                    <a:pt x="7180" y="8466"/>
                    <a:pt x="7442" y="8049"/>
                    <a:pt x="7632" y="7597"/>
                  </a:cubicBezTo>
                  <a:lnTo>
                    <a:pt x="8573" y="7597"/>
                  </a:lnTo>
                  <a:cubicBezTo>
                    <a:pt x="8204" y="8085"/>
                    <a:pt x="7739" y="8514"/>
                    <a:pt x="7192" y="8823"/>
                  </a:cubicBezTo>
                  <a:cubicBezTo>
                    <a:pt x="7120" y="8871"/>
                    <a:pt x="7085" y="8978"/>
                    <a:pt x="7132" y="9061"/>
                  </a:cubicBezTo>
                  <a:cubicBezTo>
                    <a:pt x="7163" y="9116"/>
                    <a:pt x="7215" y="9145"/>
                    <a:pt x="7274" y="9145"/>
                  </a:cubicBezTo>
                  <a:cubicBezTo>
                    <a:pt x="7305" y="9145"/>
                    <a:pt x="7338" y="9137"/>
                    <a:pt x="7370" y="9121"/>
                  </a:cubicBezTo>
                  <a:cubicBezTo>
                    <a:pt x="8097" y="8704"/>
                    <a:pt x="8704" y="8097"/>
                    <a:pt x="9144" y="7371"/>
                  </a:cubicBezTo>
                  <a:cubicBezTo>
                    <a:pt x="9585" y="6621"/>
                    <a:pt x="9811" y="5763"/>
                    <a:pt x="9811" y="4894"/>
                  </a:cubicBezTo>
                  <a:cubicBezTo>
                    <a:pt x="9763" y="3585"/>
                    <a:pt x="9263" y="2346"/>
                    <a:pt x="8335" y="1430"/>
                  </a:cubicBezTo>
                  <a:cubicBezTo>
                    <a:pt x="7418" y="513"/>
                    <a:pt x="6192" y="1"/>
                    <a:pt x="48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7" name="Google Shape;13668;p62"/>
          <p:cNvGrpSpPr/>
          <p:nvPr/>
        </p:nvGrpSpPr>
        <p:grpSpPr>
          <a:xfrm>
            <a:off x="5693389" y="2844087"/>
            <a:ext cx="987923" cy="818814"/>
            <a:chOff x="1306445" y="3397829"/>
            <a:chExt cx="367255" cy="269855"/>
          </a:xfrm>
          <a:solidFill>
            <a:schemeClr val="accent1">
              <a:lumMod val="50000"/>
            </a:schemeClr>
          </a:solidFill>
        </p:grpSpPr>
        <p:sp>
          <p:nvSpPr>
            <p:cNvPr id="138" name="Google Shape;13669;p62"/>
            <p:cNvSpPr/>
            <p:nvPr/>
          </p:nvSpPr>
          <p:spPr>
            <a:xfrm>
              <a:off x="1588395" y="3513054"/>
              <a:ext cx="45517" cy="16297"/>
            </a:xfrm>
            <a:custGeom>
              <a:avLst/>
              <a:gdLst/>
              <a:ahLst/>
              <a:cxnLst/>
              <a:rect l="l" t="t" r="r" b="b"/>
              <a:pathLst>
                <a:path w="1430" h="512" extrusionOk="0">
                  <a:moveTo>
                    <a:pt x="168" y="0"/>
                  </a:moveTo>
                  <a:cubicBezTo>
                    <a:pt x="72" y="0"/>
                    <a:pt x="1" y="71"/>
                    <a:pt x="1" y="167"/>
                  </a:cubicBezTo>
                  <a:cubicBezTo>
                    <a:pt x="1" y="250"/>
                    <a:pt x="72" y="333"/>
                    <a:pt x="168" y="333"/>
                  </a:cubicBezTo>
                  <a:cubicBezTo>
                    <a:pt x="358" y="333"/>
                    <a:pt x="906" y="357"/>
                    <a:pt x="1180" y="488"/>
                  </a:cubicBezTo>
                  <a:cubicBezTo>
                    <a:pt x="1204" y="512"/>
                    <a:pt x="1227" y="512"/>
                    <a:pt x="1251" y="512"/>
                  </a:cubicBezTo>
                  <a:cubicBezTo>
                    <a:pt x="1311" y="512"/>
                    <a:pt x="1370" y="476"/>
                    <a:pt x="1406" y="417"/>
                  </a:cubicBezTo>
                  <a:cubicBezTo>
                    <a:pt x="1430" y="333"/>
                    <a:pt x="1406" y="226"/>
                    <a:pt x="1323" y="191"/>
                  </a:cubicBezTo>
                  <a:cubicBezTo>
                    <a:pt x="942" y="0"/>
                    <a:pt x="191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139" name="Google Shape;13670;p62"/>
            <p:cNvSpPr/>
            <p:nvPr/>
          </p:nvSpPr>
          <p:spPr>
            <a:xfrm>
              <a:off x="1306445" y="3397829"/>
              <a:ext cx="367255" cy="269091"/>
            </a:xfrm>
            <a:custGeom>
              <a:avLst/>
              <a:gdLst/>
              <a:ahLst/>
              <a:cxnLst/>
              <a:rect l="l" t="t" r="r" b="b"/>
              <a:pathLst>
                <a:path w="11538" h="8454" extrusionOk="0">
                  <a:moveTo>
                    <a:pt x="7573" y="334"/>
                  </a:moveTo>
                  <a:lnTo>
                    <a:pt x="7573" y="1965"/>
                  </a:lnTo>
                  <a:cubicBezTo>
                    <a:pt x="7573" y="2227"/>
                    <a:pt x="7525" y="2465"/>
                    <a:pt x="7418" y="2679"/>
                  </a:cubicBezTo>
                  <a:cubicBezTo>
                    <a:pt x="7395" y="2715"/>
                    <a:pt x="7395" y="2727"/>
                    <a:pt x="7395" y="2763"/>
                  </a:cubicBezTo>
                  <a:lnTo>
                    <a:pt x="7395" y="3239"/>
                  </a:lnTo>
                  <a:cubicBezTo>
                    <a:pt x="7395" y="3691"/>
                    <a:pt x="7216" y="4108"/>
                    <a:pt x="6883" y="4442"/>
                  </a:cubicBezTo>
                  <a:cubicBezTo>
                    <a:pt x="6835" y="4489"/>
                    <a:pt x="6787" y="4513"/>
                    <a:pt x="6740" y="4549"/>
                  </a:cubicBezTo>
                  <a:cubicBezTo>
                    <a:pt x="6466" y="4759"/>
                    <a:pt x="6137" y="4876"/>
                    <a:pt x="5785" y="4876"/>
                  </a:cubicBezTo>
                  <a:cubicBezTo>
                    <a:pt x="5739" y="4876"/>
                    <a:pt x="5692" y="4874"/>
                    <a:pt x="5644" y="4870"/>
                  </a:cubicBezTo>
                  <a:cubicBezTo>
                    <a:pt x="4787" y="4823"/>
                    <a:pt x="4108" y="4072"/>
                    <a:pt x="4108" y="3180"/>
                  </a:cubicBezTo>
                  <a:lnTo>
                    <a:pt x="4108" y="2763"/>
                  </a:lnTo>
                  <a:cubicBezTo>
                    <a:pt x="4108" y="2727"/>
                    <a:pt x="4108" y="2715"/>
                    <a:pt x="4096" y="2679"/>
                  </a:cubicBezTo>
                  <a:cubicBezTo>
                    <a:pt x="3989" y="2465"/>
                    <a:pt x="3930" y="2227"/>
                    <a:pt x="3930" y="1965"/>
                  </a:cubicBezTo>
                  <a:lnTo>
                    <a:pt x="3930" y="1608"/>
                  </a:lnTo>
                  <a:cubicBezTo>
                    <a:pt x="3930" y="917"/>
                    <a:pt x="4513" y="334"/>
                    <a:pt x="5216" y="334"/>
                  </a:cubicBezTo>
                  <a:close/>
                  <a:moveTo>
                    <a:pt x="1763" y="3025"/>
                  </a:moveTo>
                  <a:cubicBezTo>
                    <a:pt x="2049" y="3025"/>
                    <a:pt x="2311" y="3144"/>
                    <a:pt x="2525" y="3358"/>
                  </a:cubicBezTo>
                  <a:cubicBezTo>
                    <a:pt x="2715" y="3561"/>
                    <a:pt x="2846" y="3846"/>
                    <a:pt x="2858" y="4144"/>
                  </a:cubicBezTo>
                  <a:cubicBezTo>
                    <a:pt x="2858" y="4227"/>
                    <a:pt x="2882" y="4346"/>
                    <a:pt x="2882" y="4465"/>
                  </a:cubicBezTo>
                  <a:lnTo>
                    <a:pt x="2882" y="4501"/>
                  </a:lnTo>
                  <a:cubicBezTo>
                    <a:pt x="2703" y="4215"/>
                    <a:pt x="2406" y="4013"/>
                    <a:pt x="2049" y="3894"/>
                  </a:cubicBezTo>
                  <a:cubicBezTo>
                    <a:pt x="1703" y="3787"/>
                    <a:pt x="1406" y="3787"/>
                    <a:pt x="1406" y="3787"/>
                  </a:cubicBezTo>
                  <a:cubicBezTo>
                    <a:pt x="1358" y="3787"/>
                    <a:pt x="1310" y="3799"/>
                    <a:pt x="1287" y="3834"/>
                  </a:cubicBezTo>
                  <a:lnTo>
                    <a:pt x="977" y="4144"/>
                  </a:lnTo>
                  <a:cubicBezTo>
                    <a:pt x="918" y="4215"/>
                    <a:pt x="918" y="4323"/>
                    <a:pt x="977" y="4382"/>
                  </a:cubicBezTo>
                  <a:cubicBezTo>
                    <a:pt x="1013" y="4412"/>
                    <a:pt x="1057" y="4427"/>
                    <a:pt x="1101" y="4427"/>
                  </a:cubicBezTo>
                  <a:cubicBezTo>
                    <a:pt x="1144" y="4427"/>
                    <a:pt x="1185" y="4412"/>
                    <a:pt x="1215" y="4382"/>
                  </a:cubicBezTo>
                  <a:lnTo>
                    <a:pt x="1465" y="4108"/>
                  </a:lnTo>
                  <a:cubicBezTo>
                    <a:pt x="1691" y="4132"/>
                    <a:pt x="2382" y="4203"/>
                    <a:pt x="2668" y="4811"/>
                  </a:cubicBezTo>
                  <a:cubicBezTo>
                    <a:pt x="2596" y="5275"/>
                    <a:pt x="2215" y="5596"/>
                    <a:pt x="1763" y="5596"/>
                  </a:cubicBezTo>
                  <a:cubicBezTo>
                    <a:pt x="1251" y="5596"/>
                    <a:pt x="834" y="5180"/>
                    <a:pt x="834" y="4680"/>
                  </a:cubicBezTo>
                  <a:cubicBezTo>
                    <a:pt x="834" y="4584"/>
                    <a:pt x="763" y="4513"/>
                    <a:pt x="679" y="4513"/>
                  </a:cubicBezTo>
                  <a:lnTo>
                    <a:pt x="644" y="4513"/>
                  </a:lnTo>
                  <a:lnTo>
                    <a:pt x="644" y="4465"/>
                  </a:lnTo>
                  <a:cubicBezTo>
                    <a:pt x="644" y="4346"/>
                    <a:pt x="644" y="4251"/>
                    <a:pt x="656" y="4144"/>
                  </a:cubicBezTo>
                  <a:cubicBezTo>
                    <a:pt x="679" y="3846"/>
                    <a:pt x="810" y="3561"/>
                    <a:pt x="1001" y="3358"/>
                  </a:cubicBezTo>
                  <a:cubicBezTo>
                    <a:pt x="1215" y="3144"/>
                    <a:pt x="1477" y="3025"/>
                    <a:pt x="1763" y="3025"/>
                  </a:cubicBezTo>
                  <a:close/>
                  <a:moveTo>
                    <a:pt x="10657" y="3025"/>
                  </a:moveTo>
                  <a:lnTo>
                    <a:pt x="10657" y="3727"/>
                  </a:lnTo>
                  <a:cubicBezTo>
                    <a:pt x="10657" y="3846"/>
                    <a:pt x="10633" y="3953"/>
                    <a:pt x="10585" y="4049"/>
                  </a:cubicBezTo>
                  <a:lnTo>
                    <a:pt x="10502" y="4251"/>
                  </a:lnTo>
                  <a:cubicBezTo>
                    <a:pt x="10478" y="4275"/>
                    <a:pt x="10478" y="4287"/>
                    <a:pt x="10478" y="4323"/>
                  </a:cubicBezTo>
                  <a:lnTo>
                    <a:pt x="10478" y="4680"/>
                  </a:lnTo>
                  <a:cubicBezTo>
                    <a:pt x="10478" y="4930"/>
                    <a:pt x="10383" y="5168"/>
                    <a:pt x="10204" y="5346"/>
                  </a:cubicBezTo>
                  <a:cubicBezTo>
                    <a:pt x="10044" y="5507"/>
                    <a:pt x="9835" y="5600"/>
                    <a:pt x="9605" y="5600"/>
                  </a:cubicBezTo>
                  <a:cubicBezTo>
                    <a:pt x="9579" y="5600"/>
                    <a:pt x="9552" y="5599"/>
                    <a:pt x="9526" y="5596"/>
                  </a:cubicBezTo>
                  <a:cubicBezTo>
                    <a:pt x="9038" y="5585"/>
                    <a:pt x="8633" y="5156"/>
                    <a:pt x="8633" y="4632"/>
                  </a:cubicBezTo>
                  <a:lnTo>
                    <a:pt x="8633" y="4323"/>
                  </a:lnTo>
                  <a:cubicBezTo>
                    <a:pt x="8633" y="4287"/>
                    <a:pt x="8633" y="4263"/>
                    <a:pt x="8621" y="4251"/>
                  </a:cubicBezTo>
                  <a:lnTo>
                    <a:pt x="8514" y="4037"/>
                  </a:lnTo>
                  <a:cubicBezTo>
                    <a:pt x="8466" y="3965"/>
                    <a:pt x="8454" y="3870"/>
                    <a:pt x="8454" y="3787"/>
                  </a:cubicBezTo>
                  <a:lnTo>
                    <a:pt x="8454" y="3775"/>
                  </a:lnTo>
                  <a:cubicBezTo>
                    <a:pt x="8454" y="3370"/>
                    <a:pt x="8788" y="3025"/>
                    <a:pt x="9204" y="3025"/>
                  </a:cubicBezTo>
                  <a:close/>
                  <a:moveTo>
                    <a:pt x="584" y="5180"/>
                  </a:moveTo>
                  <a:cubicBezTo>
                    <a:pt x="679" y="5406"/>
                    <a:pt x="834" y="5596"/>
                    <a:pt x="1037" y="5739"/>
                  </a:cubicBezTo>
                  <a:lnTo>
                    <a:pt x="1037" y="5925"/>
                  </a:lnTo>
                  <a:lnTo>
                    <a:pt x="1037" y="5925"/>
                  </a:lnTo>
                  <a:cubicBezTo>
                    <a:pt x="723" y="5807"/>
                    <a:pt x="571" y="5655"/>
                    <a:pt x="501" y="5585"/>
                  </a:cubicBezTo>
                  <a:cubicBezTo>
                    <a:pt x="537" y="5466"/>
                    <a:pt x="572" y="5335"/>
                    <a:pt x="584" y="5180"/>
                  </a:cubicBezTo>
                  <a:close/>
                  <a:moveTo>
                    <a:pt x="2918" y="5168"/>
                  </a:moveTo>
                  <a:cubicBezTo>
                    <a:pt x="2942" y="5323"/>
                    <a:pt x="2965" y="5454"/>
                    <a:pt x="3013" y="5573"/>
                  </a:cubicBezTo>
                  <a:cubicBezTo>
                    <a:pt x="2953" y="5656"/>
                    <a:pt x="2787" y="5811"/>
                    <a:pt x="2477" y="5930"/>
                  </a:cubicBezTo>
                  <a:lnTo>
                    <a:pt x="2477" y="5716"/>
                  </a:lnTo>
                  <a:cubicBezTo>
                    <a:pt x="2668" y="5585"/>
                    <a:pt x="2834" y="5394"/>
                    <a:pt x="2918" y="5168"/>
                  </a:cubicBezTo>
                  <a:close/>
                  <a:moveTo>
                    <a:pt x="6668" y="4989"/>
                  </a:moveTo>
                  <a:lnTo>
                    <a:pt x="6668" y="5299"/>
                  </a:lnTo>
                  <a:lnTo>
                    <a:pt x="5751" y="5930"/>
                  </a:lnTo>
                  <a:lnTo>
                    <a:pt x="4823" y="5299"/>
                  </a:lnTo>
                  <a:lnTo>
                    <a:pt x="4823" y="4989"/>
                  </a:lnTo>
                  <a:cubicBezTo>
                    <a:pt x="5061" y="5120"/>
                    <a:pt x="5335" y="5204"/>
                    <a:pt x="5620" y="5215"/>
                  </a:cubicBezTo>
                  <a:lnTo>
                    <a:pt x="5751" y="5215"/>
                  </a:lnTo>
                  <a:cubicBezTo>
                    <a:pt x="6073" y="5215"/>
                    <a:pt x="6394" y="5144"/>
                    <a:pt x="6668" y="4989"/>
                  </a:cubicBezTo>
                  <a:close/>
                  <a:moveTo>
                    <a:pt x="9942" y="5882"/>
                  </a:moveTo>
                  <a:lnTo>
                    <a:pt x="9942" y="5954"/>
                  </a:lnTo>
                  <a:cubicBezTo>
                    <a:pt x="9942" y="5989"/>
                    <a:pt x="9942" y="6025"/>
                    <a:pt x="9966" y="6061"/>
                  </a:cubicBezTo>
                  <a:lnTo>
                    <a:pt x="9561" y="6454"/>
                  </a:lnTo>
                  <a:lnTo>
                    <a:pt x="9169" y="6061"/>
                  </a:lnTo>
                  <a:cubicBezTo>
                    <a:pt x="9169" y="6025"/>
                    <a:pt x="9192" y="6001"/>
                    <a:pt x="9192" y="5954"/>
                  </a:cubicBezTo>
                  <a:lnTo>
                    <a:pt x="9192" y="5882"/>
                  </a:lnTo>
                  <a:cubicBezTo>
                    <a:pt x="9288" y="5918"/>
                    <a:pt x="9407" y="5942"/>
                    <a:pt x="9526" y="5942"/>
                  </a:cubicBezTo>
                  <a:lnTo>
                    <a:pt x="9573" y="5942"/>
                  </a:lnTo>
                  <a:cubicBezTo>
                    <a:pt x="9704" y="5942"/>
                    <a:pt x="9823" y="5930"/>
                    <a:pt x="9942" y="5882"/>
                  </a:cubicBezTo>
                  <a:close/>
                  <a:moveTo>
                    <a:pt x="2120" y="5882"/>
                  </a:moveTo>
                  <a:lnTo>
                    <a:pt x="2120" y="6061"/>
                  </a:lnTo>
                  <a:cubicBezTo>
                    <a:pt x="2120" y="6120"/>
                    <a:pt x="2132" y="6180"/>
                    <a:pt x="2168" y="6228"/>
                  </a:cubicBezTo>
                  <a:lnTo>
                    <a:pt x="2013" y="6394"/>
                  </a:lnTo>
                  <a:cubicBezTo>
                    <a:pt x="1941" y="6460"/>
                    <a:pt x="1849" y="6492"/>
                    <a:pt x="1755" y="6492"/>
                  </a:cubicBezTo>
                  <a:cubicBezTo>
                    <a:pt x="1662" y="6492"/>
                    <a:pt x="1566" y="6460"/>
                    <a:pt x="1489" y="6394"/>
                  </a:cubicBezTo>
                  <a:lnTo>
                    <a:pt x="1322" y="6239"/>
                  </a:lnTo>
                  <a:cubicBezTo>
                    <a:pt x="1358" y="6192"/>
                    <a:pt x="1370" y="6132"/>
                    <a:pt x="1370" y="6073"/>
                  </a:cubicBezTo>
                  <a:lnTo>
                    <a:pt x="1370" y="5882"/>
                  </a:lnTo>
                  <a:cubicBezTo>
                    <a:pt x="1489" y="5918"/>
                    <a:pt x="1608" y="5942"/>
                    <a:pt x="1751" y="5942"/>
                  </a:cubicBezTo>
                  <a:cubicBezTo>
                    <a:pt x="1882" y="5942"/>
                    <a:pt x="2001" y="5930"/>
                    <a:pt x="2120" y="5882"/>
                  </a:cubicBezTo>
                  <a:close/>
                  <a:moveTo>
                    <a:pt x="4692" y="5620"/>
                  </a:moveTo>
                  <a:lnTo>
                    <a:pt x="5490" y="6168"/>
                  </a:lnTo>
                  <a:lnTo>
                    <a:pt x="5061" y="6585"/>
                  </a:lnTo>
                  <a:lnTo>
                    <a:pt x="5049" y="6585"/>
                  </a:lnTo>
                  <a:lnTo>
                    <a:pt x="4525" y="5799"/>
                  </a:lnTo>
                  <a:lnTo>
                    <a:pt x="4692" y="5620"/>
                  </a:lnTo>
                  <a:close/>
                  <a:moveTo>
                    <a:pt x="6823" y="5596"/>
                  </a:moveTo>
                  <a:lnTo>
                    <a:pt x="6978" y="5775"/>
                  </a:lnTo>
                  <a:lnTo>
                    <a:pt x="6466" y="6585"/>
                  </a:lnTo>
                  <a:lnTo>
                    <a:pt x="6442" y="6585"/>
                  </a:lnTo>
                  <a:lnTo>
                    <a:pt x="6013" y="6156"/>
                  </a:lnTo>
                  <a:lnTo>
                    <a:pt x="6823" y="5596"/>
                  </a:lnTo>
                  <a:close/>
                  <a:moveTo>
                    <a:pt x="5251" y="1"/>
                  </a:moveTo>
                  <a:cubicBezTo>
                    <a:pt x="4358" y="1"/>
                    <a:pt x="3632" y="739"/>
                    <a:pt x="3632" y="1632"/>
                  </a:cubicBezTo>
                  <a:lnTo>
                    <a:pt x="3632" y="1989"/>
                  </a:lnTo>
                  <a:cubicBezTo>
                    <a:pt x="3632" y="2263"/>
                    <a:pt x="3692" y="2548"/>
                    <a:pt x="3811" y="2799"/>
                  </a:cubicBezTo>
                  <a:lnTo>
                    <a:pt x="3811" y="3191"/>
                  </a:lnTo>
                  <a:cubicBezTo>
                    <a:pt x="3811" y="3834"/>
                    <a:pt x="4096" y="4394"/>
                    <a:pt x="4537" y="4763"/>
                  </a:cubicBezTo>
                  <a:lnTo>
                    <a:pt x="4537" y="5335"/>
                  </a:lnTo>
                  <a:lnTo>
                    <a:pt x="4227" y="5656"/>
                  </a:lnTo>
                  <a:cubicBezTo>
                    <a:pt x="4204" y="5692"/>
                    <a:pt x="4180" y="5751"/>
                    <a:pt x="4180" y="5799"/>
                  </a:cubicBezTo>
                  <a:lnTo>
                    <a:pt x="3144" y="6168"/>
                  </a:lnTo>
                  <a:cubicBezTo>
                    <a:pt x="3073" y="6192"/>
                    <a:pt x="2989" y="6228"/>
                    <a:pt x="2930" y="6275"/>
                  </a:cubicBezTo>
                  <a:lnTo>
                    <a:pt x="2775" y="6180"/>
                  </a:lnTo>
                  <a:cubicBezTo>
                    <a:pt x="3263" y="5977"/>
                    <a:pt x="3406" y="5680"/>
                    <a:pt x="3430" y="5656"/>
                  </a:cubicBezTo>
                  <a:cubicBezTo>
                    <a:pt x="3454" y="5620"/>
                    <a:pt x="3454" y="5561"/>
                    <a:pt x="3430" y="5513"/>
                  </a:cubicBezTo>
                  <a:cubicBezTo>
                    <a:pt x="3311" y="5275"/>
                    <a:pt x="3287" y="4811"/>
                    <a:pt x="3275" y="4453"/>
                  </a:cubicBezTo>
                  <a:cubicBezTo>
                    <a:pt x="3275" y="4334"/>
                    <a:pt x="3263" y="4215"/>
                    <a:pt x="3263" y="4132"/>
                  </a:cubicBezTo>
                  <a:cubicBezTo>
                    <a:pt x="3204" y="3310"/>
                    <a:pt x="2596" y="2691"/>
                    <a:pt x="1822" y="2691"/>
                  </a:cubicBezTo>
                  <a:cubicBezTo>
                    <a:pt x="1060" y="2691"/>
                    <a:pt x="429" y="3310"/>
                    <a:pt x="370" y="4132"/>
                  </a:cubicBezTo>
                  <a:cubicBezTo>
                    <a:pt x="370" y="4227"/>
                    <a:pt x="358" y="4334"/>
                    <a:pt x="358" y="4453"/>
                  </a:cubicBezTo>
                  <a:cubicBezTo>
                    <a:pt x="346" y="4811"/>
                    <a:pt x="334" y="5263"/>
                    <a:pt x="215" y="5513"/>
                  </a:cubicBezTo>
                  <a:cubicBezTo>
                    <a:pt x="179" y="5561"/>
                    <a:pt x="179" y="5620"/>
                    <a:pt x="215" y="5656"/>
                  </a:cubicBezTo>
                  <a:cubicBezTo>
                    <a:pt x="215" y="5680"/>
                    <a:pt x="370" y="5977"/>
                    <a:pt x="870" y="6180"/>
                  </a:cubicBezTo>
                  <a:lnTo>
                    <a:pt x="406" y="6406"/>
                  </a:lnTo>
                  <a:cubicBezTo>
                    <a:pt x="167" y="6525"/>
                    <a:pt x="1" y="6775"/>
                    <a:pt x="1" y="7049"/>
                  </a:cubicBezTo>
                  <a:lnTo>
                    <a:pt x="1" y="8299"/>
                  </a:lnTo>
                  <a:cubicBezTo>
                    <a:pt x="1" y="8383"/>
                    <a:pt x="72" y="8454"/>
                    <a:pt x="167" y="8454"/>
                  </a:cubicBezTo>
                  <a:cubicBezTo>
                    <a:pt x="251" y="8454"/>
                    <a:pt x="334" y="8383"/>
                    <a:pt x="334" y="8299"/>
                  </a:cubicBezTo>
                  <a:lnTo>
                    <a:pt x="334" y="7049"/>
                  </a:lnTo>
                  <a:cubicBezTo>
                    <a:pt x="334" y="6894"/>
                    <a:pt x="406" y="6775"/>
                    <a:pt x="537" y="6704"/>
                  </a:cubicBezTo>
                  <a:lnTo>
                    <a:pt x="1108" y="6418"/>
                  </a:lnTo>
                  <a:lnTo>
                    <a:pt x="1299" y="6609"/>
                  </a:lnTo>
                  <a:cubicBezTo>
                    <a:pt x="1429" y="6751"/>
                    <a:pt x="1608" y="6811"/>
                    <a:pt x="1787" y="6811"/>
                  </a:cubicBezTo>
                  <a:cubicBezTo>
                    <a:pt x="1965" y="6811"/>
                    <a:pt x="2144" y="6751"/>
                    <a:pt x="2275" y="6609"/>
                  </a:cubicBezTo>
                  <a:lnTo>
                    <a:pt x="2477" y="6418"/>
                  </a:lnTo>
                  <a:lnTo>
                    <a:pt x="2656" y="6513"/>
                  </a:lnTo>
                  <a:cubicBezTo>
                    <a:pt x="2561" y="6644"/>
                    <a:pt x="2513" y="6811"/>
                    <a:pt x="2513" y="6990"/>
                  </a:cubicBezTo>
                  <a:lnTo>
                    <a:pt x="2513" y="8299"/>
                  </a:lnTo>
                  <a:cubicBezTo>
                    <a:pt x="2513" y="8383"/>
                    <a:pt x="2596" y="8454"/>
                    <a:pt x="2680" y="8454"/>
                  </a:cubicBezTo>
                  <a:cubicBezTo>
                    <a:pt x="2775" y="8454"/>
                    <a:pt x="2846" y="8383"/>
                    <a:pt x="2846" y="8299"/>
                  </a:cubicBezTo>
                  <a:lnTo>
                    <a:pt x="2846" y="6990"/>
                  </a:lnTo>
                  <a:cubicBezTo>
                    <a:pt x="2846" y="6751"/>
                    <a:pt x="2989" y="6537"/>
                    <a:pt x="3215" y="6466"/>
                  </a:cubicBezTo>
                  <a:lnTo>
                    <a:pt x="4323" y="6061"/>
                  </a:lnTo>
                  <a:lnTo>
                    <a:pt x="4775" y="6751"/>
                  </a:lnTo>
                  <a:cubicBezTo>
                    <a:pt x="4835" y="6835"/>
                    <a:pt x="4930" y="6894"/>
                    <a:pt x="5037" y="6894"/>
                  </a:cubicBezTo>
                  <a:lnTo>
                    <a:pt x="5061" y="6894"/>
                  </a:lnTo>
                  <a:cubicBezTo>
                    <a:pt x="5156" y="6894"/>
                    <a:pt x="5239" y="6870"/>
                    <a:pt x="5311" y="6787"/>
                  </a:cubicBezTo>
                  <a:lnTo>
                    <a:pt x="5597" y="6513"/>
                  </a:lnTo>
                  <a:lnTo>
                    <a:pt x="5597" y="8275"/>
                  </a:lnTo>
                  <a:cubicBezTo>
                    <a:pt x="5597" y="8371"/>
                    <a:pt x="5668" y="8442"/>
                    <a:pt x="5763" y="8442"/>
                  </a:cubicBezTo>
                  <a:cubicBezTo>
                    <a:pt x="5847" y="8442"/>
                    <a:pt x="5930" y="8371"/>
                    <a:pt x="5930" y="8275"/>
                  </a:cubicBezTo>
                  <a:lnTo>
                    <a:pt x="5930" y="6513"/>
                  </a:lnTo>
                  <a:lnTo>
                    <a:pt x="6204" y="6787"/>
                  </a:lnTo>
                  <a:cubicBezTo>
                    <a:pt x="6263" y="6847"/>
                    <a:pt x="6359" y="6894"/>
                    <a:pt x="6466" y="6894"/>
                  </a:cubicBezTo>
                  <a:lnTo>
                    <a:pt x="6490" y="6894"/>
                  </a:lnTo>
                  <a:cubicBezTo>
                    <a:pt x="6597" y="6882"/>
                    <a:pt x="6680" y="6835"/>
                    <a:pt x="6740" y="6751"/>
                  </a:cubicBezTo>
                  <a:lnTo>
                    <a:pt x="7204" y="6061"/>
                  </a:lnTo>
                  <a:lnTo>
                    <a:pt x="8311" y="6466"/>
                  </a:lnTo>
                  <a:cubicBezTo>
                    <a:pt x="8526" y="6537"/>
                    <a:pt x="8680" y="6751"/>
                    <a:pt x="8680" y="6990"/>
                  </a:cubicBezTo>
                  <a:lnTo>
                    <a:pt x="8680" y="8299"/>
                  </a:lnTo>
                  <a:cubicBezTo>
                    <a:pt x="8680" y="8383"/>
                    <a:pt x="8752" y="8454"/>
                    <a:pt x="8847" y="8454"/>
                  </a:cubicBezTo>
                  <a:cubicBezTo>
                    <a:pt x="8930" y="8454"/>
                    <a:pt x="9002" y="8383"/>
                    <a:pt x="9002" y="8299"/>
                  </a:cubicBezTo>
                  <a:lnTo>
                    <a:pt x="9002" y="6990"/>
                  </a:lnTo>
                  <a:cubicBezTo>
                    <a:pt x="9002" y="6751"/>
                    <a:pt x="8919" y="6525"/>
                    <a:pt x="8752" y="6358"/>
                  </a:cubicBezTo>
                  <a:lnTo>
                    <a:pt x="8799" y="6347"/>
                  </a:lnTo>
                  <a:cubicBezTo>
                    <a:pt x="8847" y="6335"/>
                    <a:pt x="8907" y="6311"/>
                    <a:pt x="8966" y="6287"/>
                  </a:cubicBezTo>
                  <a:lnTo>
                    <a:pt x="9395" y="6716"/>
                  </a:lnTo>
                  <a:lnTo>
                    <a:pt x="9395" y="8275"/>
                  </a:lnTo>
                  <a:cubicBezTo>
                    <a:pt x="9395" y="8371"/>
                    <a:pt x="9466" y="8442"/>
                    <a:pt x="9561" y="8442"/>
                  </a:cubicBezTo>
                  <a:cubicBezTo>
                    <a:pt x="9645" y="8442"/>
                    <a:pt x="9728" y="8371"/>
                    <a:pt x="9728" y="8275"/>
                  </a:cubicBezTo>
                  <a:lnTo>
                    <a:pt x="9728" y="6716"/>
                  </a:lnTo>
                  <a:lnTo>
                    <a:pt x="10157" y="6287"/>
                  </a:lnTo>
                  <a:cubicBezTo>
                    <a:pt x="10181" y="6299"/>
                    <a:pt x="10204" y="6299"/>
                    <a:pt x="10228" y="6311"/>
                  </a:cubicBezTo>
                  <a:lnTo>
                    <a:pt x="10931" y="6513"/>
                  </a:lnTo>
                  <a:cubicBezTo>
                    <a:pt x="11097" y="6549"/>
                    <a:pt x="11193" y="6704"/>
                    <a:pt x="11193" y="6870"/>
                  </a:cubicBezTo>
                  <a:lnTo>
                    <a:pt x="11193" y="8263"/>
                  </a:lnTo>
                  <a:cubicBezTo>
                    <a:pt x="11193" y="8359"/>
                    <a:pt x="11276" y="8430"/>
                    <a:pt x="11359" y="8430"/>
                  </a:cubicBezTo>
                  <a:cubicBezTo>
                    <a:pt x="11455" y="8430"/>
                    <a:pt x="11526" y="8359"/>
                    <a:pt x="11526" y="8263"/>
                  </a:cubicBezTo>
                  <a:lnTo>
                    <a:pt x="11526" y="6870"/>
                  </a:lnTo>
                  <a:cubicBezTo>
                    <a:pt x="11538" y="6597"/>
                    <a:pt x="11335" y="6311"/>
                    <a:pt x="11014" y="6228"/>
                  </a:cubicBezTo>
                  <a:lnTo>
                    <a:pt x="10323" y="6037"/>
                  </a:lnTo>
                  <a:cubicBezTo>
                    <a:pt x="10288" y="6013"/>
                    <a:pt x="10276" y="6001"/>
                    <a:pt x="10276" y="5954"/>
                  </a:cubicBezTo>
                  <a:lnTo>
                    <a:pt x="10276" y="5716"/>
                  </a:lnTo>
                  <a:cubicBezTo>
                    <a:pt x="10335" y="5680"/>
                    <a:pt x="10383" y="5632"/>
                    <a:pt x="10443" y="5585"/>
                  </a:cubicBezTo>
                  <a:cubicBezTo>
                    <a:pt x="10693" y="5346"/>
                    <a:pt x="10824" y="5025"/>
                    <a:pt x="10824" y="4680"/>
                  </a:cubicBezTo>
                  <a:lnTo>
                    <a:pt x="10824" y="4346"/>
                  </a:lnTo>
                  <a:lnTo>
                    <a:pt x="10895" y="4215"/>
                  </a:lnTo>
                  <a:cubicBezTo>
                    <a:pt x="10978" y="4072"/>
                    <a:pt x="11014" y="3906"/>
                    <a:pt x="11014" y="3739"/>
                  </a:cubicBezTo>
                  <a:lnTo>
                    <a:pt x="11014" y="2858"/>
                  </a:lnTo>
                  <a:cubicBezTo>
                    <a:pt x="11014" y="2775"/>
                    <a:pt x="10943" y="2691"/>
                    <a:pt x="10859" y="2691"/>
                  </a:cubicBezTo>
                  <a:lnTo>
                    <a:pt x="9216" y="2691"/>
                  </a:lnTo>
                  <a:cubicBezTo>
                    <a:pt x="8621" y="2691"/>
                    <a:pt x="8145" y="3180"/>
                    <a:pt x="8145" y="3775"/>
                  </a:cubicBezTo>
                  <a:lnTo>
                    <a:pt x="8145" y="3787"/>
                  </a:lnTo>
                  <a:cubicBezTo>
                    <a:pt x="8145" y="3918"/>
                    <a:pt x="8180" y="4072"/>
                    <a:pt x="8240" y="4192"/>
                  </a:cubicBezTo>
                  <a:lnTo>
                    <a:pt x="8323" y="4370"/>
                  </a:lnTo>
                  <a:lnTo>
                    <a:pt x="8323" y="4644"/>
                  </a:lnTo>
                  <a:cubicBezTo>
                    <a:pt x="8323" y="5096"/>
                    <a:pt x="8549" y="5477"/>
                    <a:pt x="8871" y="5716"/>
                  </a:cubicBezTo>
                  <a:lnTo>
                    <a:pt x="8871" y="5954"/>
                  </a:lnTo>
                  <a:cubicBezTo>
                    <a:pt x="8871" y="6001"/>
                    <a:pt x="8871" y="6013"/>
                    <a:pt x="8740" y="6049"/>
                  </a:cubicBezTo>
                  <a:lnTo>
                    <a:pt x="8395" y="6156"/>
                  </a:lnTo>
                  <a:lnTo>
                    <a:pt x="7418" y="5799"/>
                  </a:lnTo>
                  <a:cubicBezTo>
                    <a:pt x="7418" y="5751"/>
                    <a:pt x="7406" y="5704"/>
                    <a:pt x="7371" y="5656"/>
                  </a:cubicBezTo>
                  <a:lnTo>
                    <a:pt x="7061" y="5335"/>
                  </a:lnTo>
                  <a:lnTo>
                    <a:pt x="7061" y="4787"/>
                  </a:lnTo>
                  <a:cubicBezTo>
                    <a:pt x="7085" y="4751"/>
                    <a:pt x="7121" y="4727"/>
                    <a:pt x="7168" y="4692"/>
                  </a:cubicBezTo>
                  <a:cubicBezTo>
                    <a:pt x="7561" y="4323"/>
                    <a:pt x="7787" y="3787"/>
                    <a:pt x="7787" y="3251"/>
                  </a:cubicBezTo>
                  <a:lnTo>
                    <a:pt x="7787" y="2799"/>
                  </a:lnTo>
                  <a:cubicBezTo>
                    <a:pt x="7906" y="2537"/>
                    <a:pt x="7966" y="2263"/>
                    <a:pt x="7966" y="1989"/>
                  </a:cubicBezTo>
                  <a:lnTo>
                    <a:pt x="7966" y="167"/>
                  </a:lnTo>
                  <a:cubicBezTo>
                    <a:pt x="7966" y="84"/>
                    <a:pt x="7895" y="1"/>
                    <a:pt x="77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140" name="Google Shape;13671;p62"/>
            <p:cNvSpPr/>
            <p:nvPr/>
          </p:nvSpPr>
          <p:spPr>
            <a:xfrm>
              <a:off x="1639960" y="3622549"/>
              <a:ext cx="10631" cy="45135"/>
            </a:xfrm>
            <a:custGeom>
              <a:avLst/>
              <a:gdLst/>
              <a:ahLst/>
              <a:cxnLst/>
              <a:rect l="l" t="t" r="r" b="b"/>
              <a:pathLst>
                <a:path w="334" h="1418" extrusionOk="0">
                  <a:moveTo>
                    <a:pt x="167" y="1"/>
                  </a:moveTo>
                  <a:cubicBezTo>
                    <a:pt x="84" y="1"/>
                    <a:pt x="0" y="72"/>
                    <a:pt x="0" y="168"/>
                  </a:cubicBezTo>
                  <a:lnTo>
                    <a:pt x="0" y="1251"/>
                  </a:lnTo>
                  <a:cubicBezTo>
                    <a:pt x="0" y="1334"/>
                    <a:pt x="84" y="1418"/>
                    <a:pt x="167" y="1418"/>
                  </a:cubicBezTo>
                  <a:cubicBezTo>
                    <a:pt x="262" y="1418"/>
                    <a:pt x="334" y="1334"/>
                    <a:pt x="334" y="1251"/>
                  </a:cubicBezTo>
                  <a:lnTo>
                    <a:pt x="334" y="168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141" name="Google Shape;13672;p62"/>
            <p:cNvSpPr/>
            <p:nvPr/>
          </p:nvSpPr>
          <p:spPr>
            <a:xfrm>
              <a:off x="1444014" y="3446466"/>
              <a:ext cx="91734" cy="30589"/>
            </a:xfrm>
            <a:custGeom>
              <a:avLst/>
              <a:gdLst/>
              <a:ahLst/>
              <a:cxnLst/>
              <a:rect l="l" t="t" r="r" b="b"/>
              <a:pathLst>
                <a:path w="2882" h="961" extrusionOk="0">
                  <a:moveTo>
                    <a:pt x="1169" y="1"/>
                  </a:moveTo>
                  <a:cubicBezTo>
                    <a:pt x="820" y="1"/>
                    <a:pt x="503" y="37"/>
                    <a:pt x="298" y="68"/>
                  </a:cubicBezTo>
                  <a:cubicBezTo>
                    <a:pt x="120" y="104"/>
                    <a:pt x="1" y="247"/>
                    <a:pt x="1" y="413"/>
                  </a:cubicBezTo>
                  <a:lnTo>
                    <a:pt x="1" y="794"/>
                  </a:lnTo>
                  <a:cubicBezTo>
                    <a:pt x="1" y="890"/>
                    <a:pt x="72" y="961"/>
                    <a:pt x="167" y="961"/>
                  </a:cubicBezTo>
                  <a:cubicBezTo>
                    <a:pt x="251" y="961"/>
                    <a:pt x="322" y="890"/>
                    <a:pt x="322" y="794"/>
                  </a:cubicBezTo>
                  <a:lnTo>
                    <a:pt x="322" y="413"/>
                  </a:lnTo>
                  <a:cubicBezTo>
                    <a:pt x="322" y="413"/>
                    <a:pt x="322" y="401"/>
                    <a:pt x="346" y="401"/>
                  </a:cubicBezTo>
                  <a:cubicBezTo>
                    <a:pt x="514" y="373"/>
                    <a:pt x="820" y="331"/>
                    <a:pt x="1157" y="331"/>
                  </a:cubicBezTo>
                  <a:cubicBezTo>
                    <a:pt x="1250" y="331"/>
                    <a:pt x="1346" y="334"/>
                    <a:pt x="1441" y="342"/>
                  </a:cubicBezTo>
                  <a:cubicBezTo>
                    <a:pt x="1977" y="366"/>
                    <a:pt x="2346" y="497"/>
                    <a:pt x="2584" y="735"/>
                  </a:cubicBezTo>
                  <a:cubicBezTo>
                    <a:pt x="2614" y="765"/>
                    <a:pt x="2659" y="779"/>
                    <a:pt x="2703" y="779"/>
                  </a:cubicBezTo>
                  <a:cubicBezTo>
                    <a:pt x="2748" y="779"/>
                    <a:pt x="2793" y="765"/>
                    <a:pt x="2822" y="735"/>
                  </a:cubicBezTo>
                  <a:cubicBezTo>
                    <a:pt x="2882" y="675"/>
                    <a:pt x="2882" y="556"/>
                    <a:pt x="2822" y="497"/>
                  </a:cubicBezTo>
                  <a:cubicBezTo>
                    <a:pt x="2428" y="102"/>
                    <a:pt x="1753" y="1"/>
                    <a:pt x="11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142" name="Google Shape;13673;p62"/>
            <p:cNvSpPr/>
            <p:nvPr/>
          </p:nvSpPr>
          <p:spPr>
            <a:xfrm>
              <a:off x="1420524" y="3633944"/>
              <a:ext cx="11013" cy="33740"/>
            </a:xfrm>
            <a:custGeom>
              <a:avLst/>
              <a:gdLst/>
              <a:ahLst/>
              <a:cxnLst/>
              <a:rect l="l" t="t" r="r" b="b"/>
              <a:pathLst>
                <a:path w="346" h="1060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893"/>
                  </a:lnTo>
                  <a:cubicBezTo>
                    <a:pt x="1" y="976"/>
                    <a:pt x="84" y="1060"/>
                    <a:pt x="167" y="1060"/>
                  </a:cubicBezTo>
                  <a:cubicBezTo>
                    <a:pt x="262" y="1060"/>
                    <a:pt x="334" y="976"/>
                    <a:pt x="334" y="893"/>
                  </a:cubicBezTo>
                  <a:lnTo>
                    <a:pt x="334" y="167"/>
                  </a:lnTo>
                  <a:cubicBezTo>
                    <a:pt x="346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143" name="Google Shape;13674;p62"/>
            <p:cNvSpPr/>
            <p:nvPr/>
          </p:nvSpPr>
          <p:spPr>
            <a:xfrm>
              <a:off x="1547494" y="3633944"/>
              <a:ext cx="11013" cy="33740"/>
            </a:xfrm>
            <a:custGeom>
              <a:avLst/>
              <a:gdLst/>
              <a:ahLst/>
              <a:cxnLst/>
              <a:rect l="l" t="t" r="r" b="b"/>
              <a:pathLst>
                <a:path w="346" h="1060" extrusionOk="0">
                  <a:moveTo>
                    <a:pt x="167" y="0"/>
                  </a:moveTo>
                  <a:cubicBezTo>
                    <a:pt x="83" y="0"/>
                    <a:pt x="0" y="72"/>
                    <a:pt x="0" y="167"/>
                  </a:cubicBezTo>
                  <a:lnTo>
                    <a:pt x="0" y="893"/>
                  </a:lnTo>
                  <a:cubicBezTo>
                    <a:pt x="0" y="976"/>
                    <a:pt x="83" y="1060"/>
                    <a:pt x="167" y="1060"/>
                  </a:cubicBezTo>
                  <a:cubicBezTo>
                    <a:pt x="262" y="1060"/>
                    <a:pt x="333" y="976"/>
                    <a:pt x="333" y="893"/>
                  </a:cubicBezTo>
                  <a:lnTo>
                    <a:pt x="333" y="167"/>
                  </a:lnTo>
                  <a:cubicBezTo>
                    <a:pt x="345" y="72"/>
                    <a:pt x="274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grpSp>
        <p:nvGrpSpPr>
          <p:cNvPr id="144" name="Google Shape;14043;p62"/>
          <p:cNvGrpSpPr/>
          <p:nvPr/>
        </p:nvGrpSpPr>
        <p:grpSpPr>
          <a:xfrm>
            <a:off x="7942585" y="2187612"/>
            <a:ext cx="1101499" cy="953151"/>
            <a:chOff x="3235438" y="1970604"/>
            <a:chExt cx="354363" cy="354745"/>
          </a:xfrm>
          <a:solidFill>
            <a:schemeClr val="accent1">
              <a:lumMod val="50000"/>
            </a:schemeClr>
          </a:solidFill>
        </p:grpSpPr>
        <p:sp>
          <p:nvSpPr>
            <p:cNvPr id="145" name="Google Shape;14044;p62"/>
            <p:cNvSpPr/>
            <p:nvPr/>
          </p:nvSpPr>
          <p:spPr>
            <a:xfrm>
              <a:off x="3235438" y="2125712"/>
              <a:ext cx="132667" cy="199288"/>
            </a:xfrm>
            <a:custGeom>
              <a:avLst/>
              <a:gdLst/>
              <a:ahLst/>
              <a:cxnLst/>
              <a:rect l="l" t="t" r="r" b="b"/>
              <a:pathLst>
                <a:path w="4168" h="6261" extrusionOk="0">
                  <a:moveTo>
                    <a:pt x="2102" y="325"/>
                  </a:moveTo>
                  <a:cubicBezTo>
                    <a:pt x="2147" y="325"/>
                    <a:pt x="2191" y="331"/>
                    <a:pt x="2239" y="343"/>
                  </a:cubicBezTo>
                  <a:cubicBezTo>
                    <a:pt x="2953" y="402"/>
                    <a:pt x="3501" y="1021"/>
                    <a:pt x="3501" y="1748"/>
                  </a:cubicBezTo>
                  <a:cubicBezTo>
                    <a:pt x="3501" y="2438"/>
                    <a:pt x="3668" y="3081"/>
                    <a:pt x="3811" y="3414"/>
                  </a:cubicBezTo>
                  <a:lnTo>
                    <a:pt x="3811" y="3438"/>
                  </a:lnTo>
                  <a:cubicBezTo>
                    <a:pt x="3632" y="3534"/>
                    <a:pt x="3310" y="3736"/>
                    <a:pt x="2775" y="3831"/>
                  </a:cubicBezTo>
                  <a:lnTo>
                    <a:pt x="2775" y="3795"/>
                  </a:lnTo>
                  <a:lnTo>
                    <a:pt x="2775" y="3462"/>
                  </a:lnTo>
                  <a:cubicBezTo>
                    <a:pt x="2977" y="3343"/>
                    <a:pt x="3156" y="3164"/>
                    <a:pt x="3299" y="2938"/>
                  </a:cubicBezTo>
                  <a:cubicBezTo>
                    <a:pt x="3513" y="2545"/>
                    <a:pt x="3441" y="2021"/>
                    <a:pt x="3096" y="1712"/>
                  </a:cubicBezTo>
                  <a:cubicBezTo>
                    <a:pt x="2858" y="1486"/>
                    <a:pt x="2429" y="1236"/>
                    <a:pt x="1751" y="1236"/>
                  </a:cubicBezTo>
                  <a:cubicBezTo>
                    <a:pt x="1703" y="1236"/>
                    <a:pt x="1656" y="1248"/>
                    <a:pt x="1632" y="1271"/>
                  </a:cubicBezTo>
                  <a:lnTo>
                    <a:pt x="1286" y="1617"/>
                  </a:lnTo>
                  <a:cubicBezTo>
                    <a:pt x="1227" y="1676"/>
                    <a:pt x="1227" y="1783"/>
                    <a:pt x="1286" y="1843"/>
                  </a:cubicBezTo>
                  <a:cubicBezTo>
                    <a:pt x="1316" y="1873"/>
                    <a:pt x="1358" y="1887"/>
                    <a:pt x="1400" y="1887"/>
                  </a:cubicBezTo>
                  <a:cubicBezTo>
                    <a:pt x="1441" y="1887"/>
                    <a:pt x="1483" y="1873"/>
                    <a:pt x="1513" y="1843"/>
                  </a:cubicBezTo>
                  <a:lnTo>
                    <a:pt x="1810" y="1545"/>
                  </a:lnTo>
                  <a:cubicBezTo>
                    <a:pt x="2239" y="1557"/>
                    <a:pt x="2596" y="1688"/>
                    <a:pt x="2882" y="1950"/>
                  </a:cubicBezTo>
                  <a:cubicBezTo>
                    <a:pt x="3120" y="2152"/>
                    <a:pt x="3156" y="2510"/>
                    <a:pt x="3013" y="2783"/>
                  </a:cubicBezTo>
                  <a:cubicBezTo>
                    <a:pt x="2822" y="3105"/>
                    <a:pt x="2477" y="3319"/>
                    <a:pt x="2084" y="3319"/>
                  </a:cubicBezTo>
                  <a:cubicBezTo>
                    <a:pt x="1513" y="3319"/>
                    <a:pt x="1036" y="2843"/>
                    <a:pt x="1036" y="2260"/>
                  </a:cubicBezTo>
                  <a:cubicBezTo>
                    <a:pt x="1036" y="2164"/>
                    <a:pt x="953" y="2093"/>
                    <a:pt x="870" y="2093"/>
                  </a:cubicBezTo>
                  <a:cubicBezTo>
                    <a:pt x="774" y="2093"/>
                    <a:pt x="703" y="2164"/>
                    <a:pt x="703" y="2260"/>
                  </a:cubicBezTo>
                  <a:cubicBezTo>
                    <a:pt x="703" y="2760"/>
                    <a:pt x="989" y="3224"/>
                    <a:pt x="1405" y="3462"/>
                  </a:cubicBezTo>
                  <a:lnTo>
                    <a:pt x="1405" y="3795"/>
                  </a:lnTo>
                  <a:lnTo>
                    <a:pt x="1405" y="3831"/>
                  </a:lnTo>
                  <a:cubicBezTo>
                    <a:pt x="858" y="3712"/>
                    <a:pt x="524" y="3534"/>
                    <a:pt x="393" y="3438"/>
                  </a:cubicBezTo>
                  <a:cubicBezTo>
                    <a:pt x="393" y="3438"/>
                    <a:pt x="382" y="3438"/>
                    <a:pt x="393" y="3414"/>
                  </a:cubicBezTo>
                  <a:cubicBezTo>
                    <a:pt x="524" y="3081"/>
                    <a:pt x="691" y="2438"/>
                    <a:pt x="703" y="1748"/>
                  </a:cubicBezTo>
                  <a:cubicBezTo>
                    <a:pt x="703" y="1021"/>
                    <a:pt x="1275" y="402"/>
                    <a:pt x="1965" y="343"/>
                  </a:cubicBezTo>
                  <a:cubicBezTo>
                    <a:pt x="2013" y="331"/>
                    <a:pt x="2057" y="325"/>
                    <a:pt x="2102" y="325"/>
                  </a:cubicBezTo>
                  <a:close/>
                  <a:moveTo>
                    <a:pt x="2429" y="3581"/>
                  </a:moveTo>
                  <a:lnTo>
                    <a:pt x="2429" y="3772"/>
                  </a:lnTo>
                  <a:cubicBezTo>
                    <a:pt x="2429" y="3974"/>
                    <a:pt x="2537" y="4153"/>
                    <a:pt x="2715" y="4236"/>
                  </a:cubicBezTo>
                  <a:lnTo>
                    <a:pt x="2822" y="4296"/>
                  </a:lnTo>
                  <a:cubicBezTo>
                    <a:pt x="2668" y="4546"/>
                    <a:pt x="2382" y="4712"/>
                    <a:pt x="2072" y="4712"/>
                  </a:cubicBezTo>
                  <a:cubicBezTo>
                    <a:pt x="1775" y="4712"/>
                    <a:pt x="1489" y="4546"/>
                    <a:pt x="1334" y="4296"/>
                  </a:cubicBezTo>
                  <a:lnTo>
                    <a:pt x="1429" y="4236"/>
                  </a:lnTo>
                  <a:cubicBezTo>
                    <a:pt x="1608" y="4153"/>
                    <a:pt x="1715" y="3974"/>
                    <a:pt x="1715" y="3772"/>
                  </a:cubicBezTo>
                  <a:lnTo>
                    <a:pt x="1715" y="3581"/>
                  </a:lnTo>
                  <a:cubicBezTo>
                    <a:pt x="1834" y="3617"/>
                    <a:pt x="1953" y="3629"/>
                    <a:pt x="2072" y="3629"/>
                  </a:cubicBezTo>
                  <a:cubicBezTo>
                    <a:pt x="2191" y="3629"/>
                    <a:pt x="2310" y="3617"/>
                    <a:pt x="2429" y="3581"/>
                  </a:cubicBezTo>
                  <a:close/>
                  <a:moveTo>
                    <a:pt x="2072" y="0"/>
                  </a:moveTo>
                  <a:cubicBezTo>
                    <a:pt x="2016" y="0"/>
                    <a:pt x="1959" y="3"/>
                    <a:pt x="1906" y="9"/>
                  </a:cubicBezTo>
                  <a:cubicBezTo>
                    <a:pt x="1036" y="81"/>
                    <a:pt x="346" y="855"/>
                    <a:pt x="346" y="1748"/>
                  </a:cubicBezTo>
                  <a:cubicBezTo>
                    <a:pt x="346" y="2391"/>
                    <a:pt x="203" y="2986"/>
                    <a:pt x="60" y="3295"/>
                  </a:cubicBezTo>
                  <a:cubicBezTo>
                    <a:pt x="1" y="3450"/>
                    <a:pt x="48" y="3617"/>
                    <a:pt x="179" y="3700"/>
                  </a:cubicBezTo>
                  <a:cubicBezTo>
                    <a:pt x="322" y="3795"/>
                    <a:pt x="584" y="3950"/>
                    <a:pt x="1036" y="4093"/>
                  </a:cubicBezTo>
                  <a:lnTo>
                    <a:pt x="382" y="4415"/>
                  </a:lnTo>
                  <a:cubicBezTo>
                    <a:pt x="143" y="4534"/>
                    <a:pt x="1" y="4772"/>
                    <a:pt x="1" y="5022"/>
                  </a:cubicBezTo>
                  <a:lnTo>
                    <a:pt x="1" y="6093"/>
                  </a:lnTo>
                  <a:cubicBezTo>
                    <a:pt x="1" y="6189"/>
                    <a:pt x="84" y="6260"/>
                    <a:pt x="167" y="6260"/>
                  </a:cubicBezTo>
                  <a:cubicBezTo>
                    <a:pt x="262" y="6260"/>
                    <a:pt x="334" y="6189"/>
                    <a:pt x="334" y="6093"/>
                  </a:cubicBezTo>
                  <a:lnTo>
                    <a:pt x="334" y="5022"/>
                  </a:lnTo>
                  <a:cubicBezTo>
                    <a:pt x="334" y="4891"/>
                    <a:pt x="405" y="4772"/>
                    <a:pt x="524" y="4700"/>
                  </a:cubicBezTo>
                  <a:lnTo>
                    <a:pt x="1048" y="4450"/>
                  </a:lnTo>
                  <a:cubicBezTo>
                    <a:pt x="1275" y="4807"/>
                    <a:pt x="1656" y="5046"/>
                    <a:pt x="2084" y="5046"/>
                  </a:cubicBezTo>
                  <a:cubicBezTo>
                    <a:pt x="2525" y="5046"/>
                    <a:pt x="2906" y="4819"/>
                    <a:pt x="3132" y="4450"/>
                  </a:cubicBezTo>
                  <a:lnTo>
                    <a:pt x="3656" y="4700"/>
                  </a:lnTo>
                  <a:cubicBezTo>
                    <a:pt x="3775" y="4760"/>
                    <a:pt x="3846" y="4879"/>
                    <a:pt x="3846" y="5022"/>
                  </a:cubicBezTo>
                  <a:lnTo>
                    <a:pt x="3846" y="6093"/>
                  </a:lnTo>
                  <a:cubicBezTo>
                    <a:pt x="3846" y="6189"/>
                    <a:pt x="3918" y="6260"/>
                    <a:pt x="4013" y="6260"/>
                  </a:cubicBezTo>
                  <a:cubicBezTo>
                    <a:pt x="4096" y="6260"/>
                    <a:pt x="4168" y="6189"/>
                    <a:pt x="4168" y="6093"/>
                  </a:cubicBezTo>
                  <a:lnTo>
                    <a:pt x="4168" y="5022"/>
                  </a:lnTo>
                  <a:cubicBezTo>
                    <a:pt x="4156" y="4772"/>
                    <a:pt x="4013" y="4534"/>
                    <a:pt x="3775" y="4415"/>
                  </a:cubicBezTo>
                  <a:lnTo>
                    <a:pt x="3120" y="4093"/>
                  </a:lnTo>
                  <a:cubicBezTo>
                    <a:pt x="3549" y="3974"/>
                    <a:pt x="3834" y="3807"/>
                    <a:pt x="3965" y="3700"/>
                  </a:cubicBezTo>
                  <a:cubicBezTo>
                    <a:pt x="4096" y="3617"/>
                    <a:pt x="4144" y="3450"/>
                    <a:pt x="4084" y="3295"/>
                  </a:cubicBezTo>
                  <a:cubicBezTo>
                    <a:pt x="3953" y="2986"/>
                    <a:pt x="3799" y="2391"/>
                    <a:pt x="3799" y="1748"/>
                  </a:cubicBezTo>
                  <a:cubicBezTo>
                    <a:pt x="3799" y="855"/>
                    <a:pt x="3096" y="81"/>
                    <a:pt x="2239" y="9"/>
                  </a:cubicBezTo>
                  <a:cubicBezTo>
                    <a:pt x="2185" y="3"/>
                    <a:pt x="2129" y="0"/>
                    <a:pt x="2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045;p62"/>
            <p:cNvSpPr/>
            <p:nvPr/>
          </p:nvSpPr>
          <p:spPr>
            <a:xfrm>
              <a:off x="3257433" y="2292373"/>
              <a:ext cx="10249" cy="32626"/>
            </a:xfrm>
            <a:custGeom>
              <a:avLst/>
              <a:gdLst/>
              <a:ahLst/>
              <a:cxnLst/>
              <a:rect l="l" t="t" r="r" b="b"/>
              <a:pathLst>
                <a:path w="322" h="1025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857"/>
                  </a:lnTo>
                  <a:cubicBezTo>
                    <a:pt x="0" y="953"/>
                    <a:pt x="72" y="1024"/>
                    <a:pt x="167" y="1024"/>
                  </a:cubicBezTo>
                  <a:cubicBezTo>
                    <a:pt x="250" y="1024"/>
                    <a:pt x="322" y="953"/>
                    <a:pt x="322" y="857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046;p62"/>
            <p:cNvSpPr/>
            <p:nvPr/>
          </p:nvSpPr>
          <p:spPr>
            <a:xfrm>
              <a:off x="3335098" y="2292373"/>
              <a:ext cx="10281" cy="32626"/>
            </a:xfrm>
            <a:custGeom>
              <a:avLst/>
              <a:gdLst/>
              <a:ahLst/>
              <a:cxnLst/>
              <a:rect l="l" t="t" r="r" b="b"/>
              <a:pathLst>
                <a:path w="323" h="1025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857"/>
                  </a:lnTo>
                  <a:cubicBezTo>
                    <a:pt x="1" y="953"/>
                    <a:pt x="72" y="1024"/>
                    <a:pt x="168" y="1024"/>
                  </a:cubicBezTo>
                  <a:cubicBezTo>
                    <a:pt x="251" y="1024"/>
                    <a:pt x="322" y="953"/>
                    <a:pt x="322" y="857"/>
                  </a:cubicBezTo>
                  <a:lnTo>
                    <a:pt x="322" y="167"/>
                  </a:lnTo>
                  <a:cubicBezTo>
                    <a:pt x="322" y="72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4047;p62"/>
            <p:cNvSpPr/>
            <p:nvPr/>
          </p:nvSpPr>
          <p:spPr>
            <a:xfrm>
              <a:off x="3490110" y="2163685"/>
              <a:ext cx="55734" cy="18430"/>
            </a:xfrm>
            <a:custGeom>
              <a:avLst/>
              <a:gdLst/>
              <a:ahLst/>
              <a:cxnLst/>
              <a:rect l="l" t="t" r="r" b="b"/>
              <a:pathLst>
                <a:path w="1751" h="579" extrusionOk="0">
                  <a:moveTo>
                    <a:pt x="649" y="0"/>
                  </a:moveTo>
                  <a:cubicBezTo>
                    <a:pt x="492" y="0"/>
                    <a:pt x="319" y="16"/>
                    <a:pt x="132" y="55"/>
                  </a:cubicBezTo>
                  <a:cubicBezTo>
                    <a:pt x="60" y="66"/>
                    <a:pt x="1" y="138"/>
                    <a:pt x="1" y="221"/>
                  </a:cubicBezTo>
                  <a:lnTo>
                    <a:pt x="1" y="400"/>
                  </a:lnTo>
                  <a:cubicBezTo>
                    <a:pt x="1" y="483"/>
                    <a:pt x="72" y="555"/>
                    <a:pt x="155" y="555"/>
                  </a:cubicBezTo>
                  <a:cubicBezTo>
                    <a:pt x="251" y="555"/>
                    <a:pt x="322" y="483"/>
                    <a:pt x="322" y="400"/>
                  </a:cubicBezTo>
                  <a:lnTo>
                    <a:pt x="322" y="364"/>
                  </a:lnTo>
                  <a:cubicBezTo>
                    <a:pt x="434" y="349"/>
                    <a:pt x="539" y="342"/>
                    <a:pt x="636" y="342"/>
                  </a:cubicBezTo>
                  <a:cubicBezTo>
                    <a:pt x="841" y="342"/>
                    <a:pt x="1011" y="371"/>
                    <a:pt x="1132" y="412"/>
                  </a:cubicBezTo>
                  <a:cubicBezTo>
                    <a:pt x="1334" y="471"/>
                    <a:pt x="1453" y="543"/>
                    <a:pt x="1465" y="543"/>
                  </a:cubicBezTo>
                  <a:cubicBezTo>
                    <a:pt x="1501" y="555"/>
                    <a:pt x="1525" y="578"/>
                    <a:pt x="1560" y="578"/>
                  </a:cubicBezTo>
                  <a:cubicBezTo>
                    <a:pt x="1620" y="578"/>
                    <a:pt x="1667" y="543"/>
                    <a:pt x="1691" y="495"/>
                  </a:cubicBezTo>
                  <a:cubicBezTo>
                    <a:pt x="1751" y="400"/>
                    <a:pt x="1727" y="293"/>
                    <a:pt x="1644" y="245"/>
                  </a:cubicBezTo>
                  <a:cubicBezTo>
                    <a:pt x="1625" y="236"/>
                    <a:pt x="1259" y="0"/>
                    <a:pt x="6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048;p62"/>
            <p:cNvSpPr/>
            <p:nvPr/>
          </p:nvSpPr>
          <p:spPr>
            <a:xfrm>
              <a:off x="3445771" y="2131664"/>
              <a:ext cx="144031" cy="192953"/>
            </a:xfrm>
            <a:custGeom>
              <a:avLst/>
              <a:gdLst/>
              <a:ahLst/>
              <a:cxnLst/>
              <a:rect l="l" t="t" r="r" b="b"/>
              <a:pathLst>
                <a:path w="4525" h="6062" extrusionOk="0">
                  <a:moveTo>
                    <a:pt x="3489" y="310"/>
                  </a:moveTo>
                  <a:lnTo>
                    <a:pt x="3489" y="1120"/>
                  </a:lnTo>
                  <a:cubicBezTo>
                    <a:pt x="3489" y="1251"/>
                    <a:pt x="3453" y="1382"/>
                    <a:pt x="3394" y="1525"/>
                  </a:cubicBezTo>
                  <a:lnTo>
                    <a:pt x="3334" y="1656"/>
                  </a:lnTo>
                  <a:cubicBezTo>
                    <a:pt x="3322" y="1680"/>
                    <a:pt x="3322" y="1703"/>
                    <a:pt x="3322" y="1727"/>
                  </a:cubicBezTo>
                  <a:lnTo>
                    <a:pt x="3322" y="2073"/>
                  </a:lnTo>
                  <a:cubicBezTo>
                    <a:pt x="3322" y="2370"/>
                    <a:pt x="3203" y="2632"/>
                    <a:pt x="3001" y="2835"/>
                  </a:cubicBezTo>
                  <a:cubicBezTo>
                    <a:pt x="2796" y="3016"/>
                    <a:pt x="2549" y="3133"/>
                    <a:pt x="2268" y="3133"/>
                  </a:cubicBezTo>
                  <a:cubicBezTo>
                    <a:pt x="2254" y="3133"/>
                    <a:pt x="2241" y="3133"/>
                    <a:pt x="2227" y="3132"/>
                  </a:cubicBezTo>
                  <a:cubicBezTo>
                    <a:pt x="1655" y="3108"/>
                    <a:pt x="1191" y="2608"/>
                    <a:pt x="1191" y="2025"/>
                  </a:cubicBezTo>
                  <a:lnTo>
                    <a:pt x="1191" y="1727"/>
                  </a:lnTo>
                  <a:cubicBezTo>
                    <a:pt x="1191" y="1703"/>
                    <a:pt x="1191" y="1680"/>
                    <a:pt x="1179" y="1656"/>
                  </a:cubicBezTo>
                  <a:lnTo>
                    <a:pt x="1120" y="1525"/>
                  </a:lnTo>
                  <a:cubicBezTo>
                    <a:pt x="1060" y="1406"/>
                    <a:pt x="1036" y="1263"/>
                    <a:pt x="1036" y="1120"/>
                  </a:cubicBezTo>
                  <a:cubicBezTo>
                    <a:pt x="1036" y="668"/>
                    <a:pt x="1394" y="310"/>
                    <a:pt x="1834" y="310"/>
                  </a:cubicBezTo>
                  <a:close/>
                  <a:moveTo>
                    <a:pt x="1727" y="3335"/>
                  </a:moveTo>
                  <a:cubicBezTo>
                    <a:pt x="1882" y="3406"/>
                    <a:pt x="2048" y="3442"/>
                    <a:pt x="2215" y="3454"/>
                  </a:cubicBezTo>
                  <a:lnTo>
                    <a:pt x="2263" y="3454"/>
                  </a:lnTo>
                  <a:cubicBezTo>
                    <a:pt x="2453" y="3454"/>
                    <a:pt x="2632" y="3430"/>
                    <a:pt x="2798" y="3347"/>
                  </a:cubicBezTo>
                  <a:lnTo>
                    <a:pt x="2798" y="3573"/>
                  </a:lnTo>
                  <a:cubicBezTo>
                    <a:pt x="2798" y="3620"/>
                    <a:pt x="2810" y="3680"/>
                    <a:pt x="2810" y="3728"/>
                  </a:cubicBezTo>
                  <a:lnTo>
                    <a:pt x="2263" y="4144"/>
                  </a:lnTo>
                  <a:lnTo>
                    <a:pt x="1715" y="3728"/>
                  </a:lnTo>
                  <a:cubicBezTo>
                    <a:pt x="1727" y="3680"/>
                    <a:pt x="1727" y="3632"/>
                    <a:pt x="1727" y="3573"/>
                  </a:cubicBezTo>
                  <a:lnTo>
                    <a:pt x="1727" y="3335"/>
                  </a:lnTo>
                  <a:close/>
                  <a:moveTo>
                    <a:pt x="1834" y="1"/>
                  </a:moveTo>
                  <a:cubicBezTo>
                    <a:pt x="1203" y="1"/>
                    <a:pt x="703" y="501"/>
                    <a:pt x="703" y="1132"/>
                  </a:cubicBezTo>
                  <a:cubicBezTo>
                    <a:pt x="703" y="1322"/>
                    <a:pt x="751" y="1501"/>
                    <a:pt x="834" y="1668"/>
                  </a:cubicBezTo>
                  <a:lnTo>
                    <a:pt x="882" y="1751"/>
                  </a:lnTo>
                  <a:lnTo>
                    <a:pt x="882" y="2013"/>
                  </a:lnTo>
                  <a:cubicBezTo>
                    <a:pt x="882" y="2454"/>
                    <a:pt x="1084" y="2858"/>
                    <a:pt x="1405" y="3120"/>
                  </a:cubicBezTo>
                  <a:lnTo>
                    <a:pt x="1405" y="3561"/>
                  </a:lnTo>
                  <a:cubicBezTo>
                    <a:pt x="1405" y="3632"/>
                    <a:pt x="1358" y="3704"/>
                    <a:pt x="1286" y="3739"/>
                  </a:cubicBezTo>
                  <a:lnTo>
                    <a:pt x="453" y="4049"/>
                  </a:lnTo>
                  <a:cubicBezTo>
                    <a:pt x="179" y="4156"/>
                    <a:pt x="1" y="4406"/>
                    <a:pt x="1" y="4692"/>
                  </a:cubicBezTo>
                  <a:lnTo>
                    <a:pt x="1" y="5894"/>
                  </a:lnTo>
                  <a:cubicBezTo>
                    <a:pt x="1" y="5990"/>
                    <a:pt x="72" y="6061"/>
                    <a:pt x="167" y="6061"/>
                  </a:cubicBezTo>
                  <a:cubicBezTo>
                    <a:pt x="251" y="6061"/>
                    <a:pt x="334" y="5990"/>
                    <a:pt x="334" y="5894"/>
                  </a:cubicBezTo>
                  <a:lnTo>
                    <a:pt x="334" y="4692"/>
                  </a:lnTo>
                  <a:cubicBezTo>
                    <a:pt x="334" y="4537"/>
                    <a:pt x="417" y="4406"/>
                    <a:pt x="572" y="4347"/>
                  </a:cubicBezTo>
                  <a:lnTo>
                    <a:pt x="1405" y="4037"/>
                  </a:lnTo>
                  <a:cubicBezTo>
                    <a:pt x="1441" y="4013"/>
                    <a:pt x="1489" y="3989"/>
                    <a:pt x="1525" y="3954"/>
                  </a:cubicBezTo>
                  <a:lnTo>
                    <a:pt x="2096" y="4394"/>
                  </a:lnTo>
                  <a:lnTo>
                    <a:pt x="2096" y="5883"/>
                  </a:lnTo>
                  <a:cubicBezTo>
                    <a:pt x="2096" y="5966"/>
                    <a:pt x="2179" y="6037"/>
                    <a:pt x="2263" y="6037"/>
                  </a:cubicBezTo>
                  <a:cubicBezTo>
                    <a:pt x="2358" y="6037"/>
                    <a:pt x="2429" y="5966"/>
                    <a:pt x="2429" y="5883"/>
                  </a:cubicBezTo>
                  <a:lnTo>
                    <a:pt x="2429" y="4394"/>
                  </a:lnTo>
                  <a:lnTo>
                    <a:pt x="3013" y="3954"/>
                  </a:lnTo>
                  <a:cubicBezTo>
                    <a:pt x="3049" y="3989"/>
                    <a:pt x="3084" y="4001"/>
                    <a:pt x="3132" y="4037"/>
                  </a:cubicBezTo>
                  <a:lnTo>
                    <a:pt x="3965" y="4347"/>
                  </a:lnTo>
                  <a:cubicBezTo>
                    <a:pt x="4096" y="4406"/>
                    <a:pt x="4203" y="4537"/>
                    <a:pt x="4203" y="4692"/>
                  </a:cubicBezTo>
                  <a:lnTo>
                    <a:pt x="4203" y="5894"/>
                  </a:lnTo>
                  <a:cubicBezTo>
                    <a:pt x="4203" y="5990"/>
                    <a:pt x="4275" y="6061"/>
                    <a:pt x="4358" y="6061"/>
                  </a:cubicBezTo>
                  <a:cubicBezTo>
                    <a:pt x="4453" y="6061"/>
                    <a:pt x="4525" y="5990"/>
                    <a:pt x="4525" y="5894"/>
                  </a:cubicBezTo>
                  <a:lnTo>
                    <a:pt x="4525" y="4692"/>
                  </a:lnTo>
                  <a:cubicBezTo>
                    <a:pt x="4513" y="4418"/>
                    <a:pt x="4334" y="4168"/>
                    <a:pt x="4072" y="4061"/>
                  </a:cubicBezTo>
                  <a:lnTo>
                    <a:pt x="3239" y="3751"/>
                  </a:lnTo>
                  <a:cubicBezTo>
                    <a:pt x="3156" y="3728"/>
                    <a:pt x="3120" y="3644"/>
                    <a:pt x="3120" y="3573"/>
                  </a:cubicBezTo>
                  <a:lnTo>
                    <a:pt x="3120" y="3156"/>
                  </a:lnTo>
                  <a:cubicBezTo>
                    <a:pt x="3144" y="3132"/>
                    <a:pt x="3191" y="3096"/>
                    <a:pt x="3215" y="3061"/>
                  </a:cubicBezTo>
                  <a:cubicBezTo>
                    <a:pt x="3489" y="2799"/>
                    <a:pt x="3632" y="2454"/>
                    <a:pt x="3632" y="2073"/>
                  </a:cubicBezTo>
                  <a:lnTo>
                    <a:pt x="3632" y="1751"/>
                  </a:lnTo>
                  <a:lnTo>
                    <a:pt x="3680" y="1668"/>
                  </a:lnTo>
                  <a:cubicBezTo>
                    <a:pt x="3775" y="1501"/>
                    <a:pt x="3811" y="1311"/>
                    <a:pt x="3811" y="1132"/>
                  </a:cubicBezTo>
                  <a:lnTo>
                    <a:pt x="3811" y="168"/>
                  </a:lnTo>
                  <a:cubicBezTo>
                    <a:pt x="3811" y="72"/>
                    <a:pt x="3739" y="1"/>
                    <a:pt x="36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4049;p62"/>
            <p:cNvSpPr/>
            <p:nvPr/>
          </p:nvSpPr>
          <p:spPr>
            <a:xfrm>
              <a:off x="3473813" y="2287058"/>
              <a:ext cx="10631" cy="38291"/>
            </a:xfrm>
            <a:custGeom>
              <a:avLst/>
              <a:gdLst/>
              <a:ahLst/>
              <a:cxnLst/>
              <a:rect l="l" t="t" r="r" b="b"/>
              <a:pathLst>
                <a:path w="334" h="1203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1048"/>
                  </a:lnTo>
                  <a:cubicBezTo>
                    <a:pt x="1" y="1131"/>
                    <a:pt x="72" y="1203"/>
                    <a:pt x="167" y="1203"/>
                  </a:cubicBezTo>
                  <a:cubicBezTo>
                    <a:pt x="251" y="1203"/>
                    <a:pt x="334" y="1131"/>
                    <a:pt x="334" y="1048"/>
                  </a:cubicBezTo>
                  <a:lnTo>
                    <a:pt x="334" y="155"/>
                  </a:lnTo>
                  <a:cubicBezTo>
                    <a:pt x="334" y="60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4050;p62"/>
            <p:cNvSpPr/>
            <p:nvPr/>
          </p:nvSpPr>
          <p:spPr>
            <a:xfrm>
              <a:off x="3551128" y="2287058"/>
              <a:ext cx="10249" cy="38291"/>
            </a:xfrm>
            <a:custGeom>
              <a:avLst/>
              <a:gdLst/>
              <a:ahLst/>
              <a:cxnLst/>
              <a:rect l="l" t="t" r="r" b="b"/>
              <a:pathLst>
                <a:path w="322" h="1203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1048"/>
                  </a:lnTo>
                  <a:cubicBezTo>
                    <a:pt x="0" y="1131"/>
                    <a:pt x="72" y="1203"/>
                    <a:pt x="167" y="1203"/>
                  </a:cubicBezTo>
                  <a:cubicBezTo>
                    <a:pt x="250" y="1203"/>
                    <a:pt x="322" y="1131"/>
                    <a:pt x="322" y="1048"/>
                  </a:cubicBezTo>
                  <a:lnTo>
                    <a:pt x="322" y="155"/>
                  </a:lnTo>
                  <a:cubicBezTo>
                    <a:pt x="322" y="60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4051;p62"/>
            <p:cNvSpPr/>
            <p:nvPr/>
          </p:nvSpPr>
          <p:spPr>
            <a:xfrm>
              <a:off x="3290377" y="1970604"/>
              <a:ext cx="221378" cy="185346"/>
            </a:xfrm>
            <a:custGeom>
              <a:avLst/>
              <a:gdLst/>
              <a:ahLst/>
              <a:cxnLst/>
              <a:rect l="l" t="t" r="r" b="b"/>
              <a:pathLst>
                <a:path w="6955" h="5823" extrusionOk="0">
                  <a:moveTo>
                    <a:pt x="2406" y="4168"/>
                  </a:moveTo>
                  <a:lnTo>
                    <a:pt x="2311" y="4537"/>
                  </a:lnTo>
                  <a:lnTo>
                    <a:pt x="2085" y="4537"/>
                  </a:lnTo>
                  <a:cubicBezTo>
                    <a:pt x="1894" y="4537"/>
                    <a:pt x="1727" y="4382"/>
                    <a:pt x="1727" y="4180"/>
                  </a:cubicBezTo>
                  <a:lnTo>
                    <a:pt x="1727" y="4168"/>
                  </a:lnTo>
                  <a:close/>
                  <a:moveTo>
                    <a:pt x="5573" y="358"/>
                  </a:moveTo>
                  <a:cubicBezTo>
                    <a:pt x="5764" y="358"/>
                    <a:pt x="5930" y="525"/>
                    <a:pt x="5930" y="715"/>
                  </a:cubicBezTo>
                  <a:lnTo>
                    <a:pt x="5930" y="3501"/>
                  </a:lnTo>
                  <a:cubicBezTo>
                    <a:pt x="5930" y="3692"/>
                    <a:pt x="5764" y="3858"/>
                    <a:pt x="5573" y="3858"/>
                  </a:cubicBezTo>
                  <a:lnTo>
                    <a:pt x="4168" y="3858"/>
                  </a:lnTo>
                  <a:cubicBezTo>
                    <a:pt x="4144" y="3858"/>
                    <a:pt x="4097" y="3870"/>
                    <a:pt x="4085" y="3882"/>
                  </a:cubicBezTo>
                  <a:lnTo>
                    <a:pt x="2537" y="5001"/>
                  </a:lnTo>
                  <a:lnTo>
                    <a:pt x="2537" y="5001"/>
                  </a:lnTo>
                  <a:lnTo>
                    <a:pt x="2775" y="4049"/>
                  </a:lnTo>
                  <a:cubicBezTo>
                    <a:pt x="2787" y="4001"/>
                    <a:pt x="2775" y="3942"/>
                    <a:pt x="2739" y="3918"/>
                  </a:cubicBezTo>
                  <a:cubicBezTo>
                    <a:pt x="2716" y="3870"/>
                    <a:pt x="2668" y="3858"/>
                    <a:pt x="2608" y="3858"/>
                  </a:cubicBezTo>
                  <a:lnTo>
                    <a:pt x="692" y="3858"/>
                  </a:lnTo>
                  <a:cubicBezTo>
                    <a:pt x="501" y="3858"/>
                    <a:pt x="334" y="3692"/>
                    <a:pt x="334" y="3501"/>
                  </a:cubicBezTo>
                  <a:lnTo>
                    <a:pt x="334" y="715"/>
                  </a:lnTo>
                  <a:cubicBezTo>
                    <a:pt x="334" y="525"/>
                    <a:pt x="501" y="358"/>
                    <a:pt x="692" y="358"/>
                  </a:cubicBezTo>
                  <a:close/>
                  <a:moveTo>
                    <a:pt x="6287" y="1025"/>
                  </a:moveTo>
                  <a:cubicBezTo>
                    <a:pt x="6478" y="1025"/>
                    <a:pt x="6645" y="1191"/>
                    <a:pt x="6645" y="1382"/>
                  </a:cubicBezTo>
                  <a:lnTo>
                    <a:pt x="6645" y="4180"/>
                  </a:lnTo>
                  <a:lnTo>
                    <a:pt x="6633" y="4180"/>
                  </a:lnTo>
                  <a:cubicBezTo>
                    <a:pt x="6633" y="4382"/>
                    <a:pt x="6466" y="4537"/>
                    <a:pt x="6276" y="4537"/>
                  </a:cubicBezTo>
                  <a:lnTo>
                    <a:pt x="4871" y="4537"/>
                  </a:lnTo>
                  <a:cubicBezTo>
                    <a:pt x="4823" y="4537"/>
                    <a:pt x="4787" y="4561"/>
                    <a:pt x="4752" y="4597"/>
                  </a:cubicBezTo>
                  <a:cubicBezTo>
                    <a:pt x="4728" y="4632"/>
                    <a:pt x="4704" y="4692"/>
                    <a:pt x="4728" y="4727"/>
                  </a:cubicBezTo>
                  <a:lnTo>
                    <a:pt x="4847" y="5406"/>
                  </a:lnTo>
                  <a:lnTo>
                    <a:pt x="4847" y="5406"/>
                  </a:lnTo>
                  <a:lnTo>
                    <a:pt x="3656" y="4597"/>
                  </a:lnTo>
                  <a:lnTo>
                    <a:pt x="4251" y="4168"/>
                  </a:lnTo>
                  <a:lnTo>
                    <a:pt x="5585" y="4168"/>
                  </a:lnTo>
                  <a:cubicBezTo>
                    <a:pt x="5954" y="4168"/>
                    <a:pt x="6276" y="3858"/>
                    <a:pt x="6276" y="3489"/>
                  </a:cubicBezTo>
                  <a:lnTo>
                    <a:pt x="6276" y="1025"/>
                  </a:lnTo>
                  <a:close/>
                  <a:moveTo>
                    <a:pt x="692" y="1"/>
                  </a:moveTo>
                  <a:cubicBezTo>
                    <a:pt x="322" y="1"/>
                    <a:pt x="1" y="310"/>
                    <a:pt x="1" y="691"/>
                  </a:cubicBezTo>
                  <a:lnTo>
                    <a:pt x="1" y="3465"/>
                  </a:lnTo>
                  <a:cubicBezTo>
                    <a:pt x="1" y="3846"/>
                    <a:pt x="322" y="4156"/>
                    <a:pt x="692" y="4156"/>
                  </a:cubicBezTo>
                  <a:lnTo>
                    <a:pt x="1406" y="4156"/>
                  </a:lnTo>
                  <a:lnTo>
                    <a:pt x="1406" y="4168"/>
                  </a:lnTo>
                  <a:cubicBezTo>
                    <a:pt x="1406" y="4537"/>
                    <a:pt x="1715" y="4858"/>
                    <a:pt x="2085" y="4858"/>
                  </a:cubicBezTo>
                  <a:lnTo>
                    <a:pt x="2227" y="4858"/>
                  </a:lnTo>
                  <a:lnTo>
                    <a:pt x="2168" y="5120"/>
                  </a:lnTo>
                  <a:cubicBezTo>
                    <a:pt x="2132" y="5228"/>
                    <a:pt x="2180" y="5335"/>
                    <a:pt x="2263" y="5394"/>
                  </a:cubicBezTo>
                  <a:cubicBezTo>
                    <a:pt x="2311" y="5418"/>
                    <a:pt x="2358" y="5430"/>
                    <a:pt x="2406" y="5430"/>
                  </a:cubicBezTo>
                  <a:cubicBezTo>
                    <a:pt x="2442" y="5430"/>
                    <a:pt x="2501" y="5418"/>
                    <a:pt x="2549" y="5394"/>
                  </a:cubicBezTo>
                  <a:lnTo>
                    <a:pt x="3263" y="4870"/>
                  </a:lnTo>
                  <a:lnTo>
                    <a:pt x="3430" y="4870"/>
                  </a:lnTo>
                  <a:lnTo>
                    <a:pt x="4787" y="5775"/>
                  </a:lnTo>
                  <a:cubicBezTo>
                    <a:pt x="4823" y="5811"/>
                    <a:pt x="4871" y="5823"/>
                    <a:pt x="4918" y="5823"/>
                  </a:cubicBezTo>
                  <a:cubicBezTo>
                    <a:pt x="4954" y="5823"/>
                    <a:pt x="5002" y="5811"/>
                    <a:pt x="5049" y="5775"/>
                  </a:cubicBezTo>
                  <a:cubicBezTo>
                    <a:pt x="5144" y="5716"/>
                    <a:pt x="5180" y="5632"/>
                    <a:pt x="5156" y="5525"/>
                  </a:cubicBezTo>
                  <a:lnTo>
                    <a:pt x="5049" y="4870"/>
                  </a:lnTo>
                  <a:lnTo>
                    <a:pt x="6252" y="4870"/>
                  </a:lnTo>
                  <a:cubicBezTo>
                    <a:pt x="6633" y="4870"/>
                    <a:pt x="6942" y="4561"/>
                    <a:pt x="6942" y="4180"/>
                  </a:cubicBezTo>
                  <a:lnTo>
                    <a:pt x="6942" y="1406"/>
                  </a:lnTo>
                  <a:cubicBezTo>
                    <a:pt x="6954" y="1013"/>
                    <a:pt x="6645" y="703"/>
                    <a:pt x="6276" y="703"/>
                  </a:cubicBezTo>
                  <a:cubicBezTo>
                    <a:pt x="6252" y="310"/>
                    <a:pt x="5954" y="1"/>
                    <a:pt x="55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4052;p62"/>
            <p:cNvSpPr/>
            <p:nvPr/>
          </p:nvSpPr>
          <p:spPr>
            <a:xfrm>
              <a:off x="3329432" y="2004344"/>
              <a:ext cx="26928" cy="10249"/>
            </a:xfrm>
            <a:custGeom>
              <a:avLst/>
              <a:gdLst/>
              <a:ahLst/>
              <a:cxnLst/>
              <a:rect l="l" t="t" r="r" b="b"/>
              <a:pathLst>
                <a:path w="846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679" y="322"/>
                  </a:lnTo>
                  <a:cubicBezTo>
                    <a:pt x="774" y="322"/>
                    <a:pt x="846" y="250"/>
                    <a:pt x="846" y="167"/>
                  </a:cubicBezTo>
                  <a:cubicBezTo>
                    <a:pt x="846" y="72"/>
                    <a:pt x="774" y="0"/>
                    <a:pt x="6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4053;p62"/>
            <p:cNvSpPr/>
            <p:nvPr/>
          </p:nvSpPr>
          <p:spPr>
            <a:xfrm>
              <a:off x="3368074" y="2004344"/>
              <a:ext cx="82663" cy="10249"/>
            </a:xfrm>
            <a:custGeom>
              <a:avLst/>
              <a:gdLst/>
              <a:ahLst/>
              <a:cxnLst/>
              <a:rect l="l" t="t" r="r" b="b"/>
              <a:pathLst>
                <a:path w="2597" h="322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cubicBezTo>
                    <a:pt x="1" y="250"/>
                    <a:pt x="84" y="322"/>
                    <a:pt x="167" y="322"/>
                  </a:cubicBezTo>
                  <a:lnTo>
                    <a:pt x="2430" y="322"/>
                  </a:lnTo>
                  <a:cubicBezTo>
                    <a:pt x="2525" y="322"/>
                    <a:pt x="2596" y="250"/>
                    <a:pt x="2596" y="167"/>
                  </a:cubicBezTo>
                  <a:cubicBezTo>
                    <a:pt x="2596" y="72"/>
                    <a:pt x="2525" y="0"/>
                    <a:pt x="24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4054;p62"/>
            <p:cNvSpPr/>
            <p:nvPr/>
          </p:nvSpPr>
          <p:spPr>
            <a:xfrm>
              <a:off x="3329432" y="2031622"/>
              <a:ext cx="121304" cy="10631"/>
            </a:xfrm>
            <a:custGeom>
              <a:avLst/>
              <a:gdLst/>
              <a:ahLst/>
              <a:cxnLst/>
              <a:rect l="l" t="t" r="r" b="b"/>
              <a:pathLst>
                <a:path w="3811" h="334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cubicBezTo>
                    <a:pt x="0" y="263"/>
                    <a:pt x="72" y="334"/>
                    <a:pt x="167" y="334"/>
                  </a:cubicBezTo>
                  <a:lnTo>
                    <a:pt x="3644" y="334"/>
                  </a:lnTo>
                  <a:cubicBezTo>
                    <a:pt x="3739" y="334"/>
                    <a:pt x="3810" y="263"/>
                    <a:pt x="3810" y="167"/>
                  </a:cubicBezTo>
                  <a:cubicBezTo>
                    <a:pt x="3810" y="84"/>
                    <a:pt x="3739" y="1"/>
                    <a:pt x="36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4055;p62"/>
            <p:cNvSpPr/>
            <p:nvPr/>
          </p:nvSpPr>
          <p:spPr>
            <a:xfrm>
              <a:off x="3329432" y="2059664"/>
              <a:ext cx="82249" cy="10663"/>
            </a:xfrm>
            <a:custGeom>
              <a:avLst/>
              <a:gdLst/>
              <a:ahLst/>
              <a:cxnLst/>
              <a:rect l="l" t="t" r="r" b="b"/>
              <a:pathLst>
                <a:path w="2584" h="335" extrusionOk="0">
                  <a:moveTo>
                    <a:pt x="155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34"/>
                    <a:pt x="155" y="334"/>
                  </a:cubicBezTo>
                  <a:lnTo>
                    <a:pt x="2429" y="334"/>
                  </a:lnTo>
                  <a:cubicBezTo>
                    <a:pt x="2513" y="334"/>
                    <a:pt x="2584" y="251"/>
                    <a:pt x="2584" y="167"/>
                  </a:cubicBezTo>
                  <a:cubicBezTo>
                    <a:pt x="2584" y="72"/>
                    <a:pt x="2513" y="1"/>
                    <a:pt x="24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4056;p62"/>
            <p:cNvSpPr/>
            <p:nvPr/>
          </p:nvSpPr>
          <p:spPr>
            <a:xfrm>
              <a:off x="3423777" y="2059664"/>
              <a:ext cx="26960" cy="10663"/>
            </a:xfrm>
            <a:custGeom>
              <a:avLst/>
              <a:gdLst/>
              <a:ahLst/>
              <a:cxnLst/>
              <a:rect l="l" t="t" r="r" b="b"/>
              <a:pathLst>
                <a:path w="847" h="335" extrusionOk="0">
                  <a:moveTo>
                    <a:pt x="156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34"/>
                    <a:pt x="156" y="334"/>
                  </a:cubicBezTo>
                  <a:lnTo>
                    <a:pt x="680" y="334"/>
                  </a:lnTo>
                  <a:cubicBezTo>
                    <a:pt x="775" y="334"/>
                    <a:pt x="846" y="251"/>
                    <a:pt x="846" y="167"/>
                  </a:cubicBezTo>
                  <a:cubicBezTo>
                    <a:pt x="846" y="72"/>
                    <a:pt x="775" y="1"/>
                    <a:pt x="68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CuadroTexto 2"/>
          <p:cNvSpPr txBox="1"/>
          <p:nvPr/>
        </p:nvSpPr>
        <p:spPr>
          <a:xfrm>
            <a:off x="6152629" y="4989948"/>
            <a:ext cx="478968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400" dirty="0" smtClean="0">
                <a:solidFill>
                  <a:srgbClr val="3494BA"/>
                </a:solidFill>
              </a:rPr>
              <a:t>Notas:</a:t>
            </a:r>
          </a:p>
          <a:p>
            <a:pPr algn="just"/>
            <a:r>
              <a:rPr lang="es-CO" sz="1400" dirty="0" smtClean="0">
                <a:solidFill>
                  <a:srgbClr val="3494BA"/>
                </a:solidFill>
              </a:rPr>
              <a:t>1. Esta secuencia didáctica se debe contextualizar a los momentos de clase y las secuencias de los establecimientos educativos  </a:t>
            </a:r>
          </a:p>
          <a:p>
            <a:pPr algn="just"/>
            <a:r>
              <a:rPr lang="es-CO" sz="1400" dirty="0" smtClean="0">
                <a:solidFill>
                  <a:srgbClr val="3494BA"/>
                </a:solidFill>
              </a:rPr>
              <a:t>2. Se debe cambiar los nombres de las secuencias didácticas, buscando que sea mas amigables a los contextos de los estudiantes y sus lenguajes</a:t>
            </a:r>
            <a:r>
              <a:rPr lang="es-CO" dirty="0" smtClean="0">
                <a:solidFill>
                  <a:srgbClr val="3494BA"/>
                </a:solidFill>
              </a:rPr>
              <a:t>.</a:t>
            </a:r>
            <a:endParaRPr lang="es-CO" dirty="0">
              <a:solidFill>
                <a:srgbClr val="3494BA"/>
              </a:solidFill>
            </a:endParaRPr>
          </a:p>
        </p:txBody>
      </p:sp>
      <p:grpSp>
        <p:nvGrpSpPr>
          <p:cNvPr id="43" name="Google Shape;14161;p62"/>
          <p:cNvGrpSpPr/>
          <p:nvPr/>
        </p:nvGrpSpPr>
        <p:grpSpPr>
          <a:xfrm>
            <a:off x="1072844" y="3889988"/>
            <a:ext cx="896585" cy="845451"/>
            <a:chOff x="855096" y="1504485"/>
            <a:chExt cx="380910" cy="339594"/>
          </a:xfrm>
          <a:solidFill>
            <a:schemeClr val="accent1">
              <a:lumMod val="50000"/>
            </a:schemeClr>
          </a:solidFill>
        </p:grpSpPr>
        <p:sp>
          <p:nvSpPr>
            <p:cNvPr id="44" name="Google Shape;14162;p62"/>
            <p:cNvSpPr/>
            <p:nvPr/>
          </p:nvSpPr>
          <p:spPr>
            <a:xfrm>
              <a:off x="1092707" y="1504485"/>
              <a:ext cx="107299" cy="136837"/>
            </a:xfrm>
            <a:custGeom>
              <a:avLst/>
              <a:gdLst/>
              <a:ahLst/>
              <a:cxnLst/>
              <a:rect l="l" t="t" r="r" b="b"/>
              <a:pathLst>
                <a:path w="3371" h="4299" extrusionOk="0">
                  <a:moveTo>
                    <a:pt x="1691" y="357"/>
                  </a:moveTo>
                  <a:cubicBezTo>
                    <a:pt x="2418" y="357"/>
                    <a:pt x="3013" y="953"/>
                    <a:pt x="3013" y="1679"/>
                  </a:cubicBezTo>
                  <a:cubicBezTo>
                    <a:pt x="3013" y="2250"/>
                    <a:pt x="2644" y="2750"/>
                    <a:pt x="2108" y="2929"/>
                  </a:cubicBezTo>
                  <a:lnTo>
                    <a:pt x="2418" y="1726"/>
                  </a:lnTo>
                  <a:cubicBezTo>
                    <a:pt x="2453" y="1643"/>
                    <a:pt x="2394" y="1536"/>
                    <a:pt x="2287" y="1512"/>
                  </a:cubicBezTo>
                  <a:cubicBezTo>
                    <a:pt x="2273" y="1509"/>
                    <a:pt x="2258" y="1507"/>
                    <a:pt x="2244" y="1507"/>
                  </a:cubicBezTo>
                  <a:cubicBezTo>
                    <a:pt x="2162" y="1507"/>
                    <a:pt x="2082" y="1564"/>
                    <a:pt x="2072" y="1655"/>
                  </a:cubicBezTo>
                  <a:lnTo>
                    <a:pt x="2060" y="1715"/>
                  </a:lnTo>
                  <a:lnTo>
                    <a:pt x="1322" y="1715"/>
                  </a:lnTo>
                  <a:lnTo>
                    <a:pt x="1298" y="1655"/>
                  </a:lnTo>
                  <a:cubicBezTo>
                    <a:pt x="1277" y="1568"/>
                    <a:pt x="1195" y="1511"/>
                    <a:pt x="1117" y="1511"/>
                  </a:cubicBezTo>
                  <a:cubicBezTo>
                    <a:pt x="1110" y="1511"/>
                    <a:pt x="1103" y="1511"/>
                    <a:pt x="1096" y="1512"/>
                  </a:cubicBezTo>
                  <a:cubicBezTo>
                    <a:pt x="1001" y="1548"/>
                    <a:pt x="941" y="1631"/>
                    <a:pt x="965" y="1726"/>
                  </a:cubicBezTo>
                  <a:lnTo>
                    <a:pt x="1275" y="2929"/>
                  </a:lnTo>
                  <a:cubicBezTo>
                    <a:pt x="751" y="2750"/>
                    <a:pt x="370" y="2262"/>
                    <a:pt x="370" y="1679"/>
                  </a:cubicBezTo>
                  <a:cubicBezTo>
                    <a:pt x="370" y="953"/>
                    <a:pt x="965" y="357"/>
                    <a:pt x="1691" y="357"/>
                  </a:cubicBezTo>
                  <a:close/>
                  <a:moveTo>
                    <a:pt x="1989" y="2036"/>
                  </a:moveTo>
                  <a:lnTo>
                    <a:pt x="1751" y="3012"/>
                  </a:lnTo>
                  <a:lnTo>
                    <a:pt x="1656" y="3012"/>
                  </a:lnTo>
                  <a:lnTo>
                    <a:pt x="1406" y="2036"/>
                  </a:lnTo>
                  <a:close/>
                  <a:moveTo>
                    <a:pt x="2072" y="3310"/>
                  </a:moveTo>
                  <a:lnTo>
                    <a:pt x="2072" y="3739"/>
                  </a:lnTo>
                  <a:lnTo>
                    <a:pt x="1322" y="3751"/>
                  </a:lnTo>
                  <a:cubicBezTo>
                    <a:pt x="1322" y="3751"/>
                    <a:pt x="1298" y="3751"/>
                    <a:pt x="1298" y="3739"/>
                  </a:cubicBezTo>
                  <a:lnTo>
                    <a:pt x="1298" y="3310"/>
                  </a:lnTo>
                  <a:cubicBezTo>
                    <a:pt x="1417" y="3334"/>
                    <a:pt x="1560" y="3346"/>
                    <a:pt x="1691" y="3346"/>
                  </a:cubicBezTo>
                  <a:cubicBezTo>
                    <a:pt x="1822" y="3346"/>
                    <a:pt x="1953" y="3334"/>
                    <a:pt x="2072" y="3310"/>
                  </a:cubicBezTo>
                  <a:close/>
                  <a:moveTo>
                    <a:pt x="1691" y="0"/>
                  </a:moveTo>
                  <a:cubicBezTo>
                    <a:pt x="763" y="0"/>
                    <a:pt x="1" y="750"/>
                    <a:pt x="1" y="1679"/>
                  </a:cubicBezTo>
                  <a:cubicBezTo>
                    <a:pt x="1" y="2334"/>
                    <a:pt x="394" y="2917"/>
                    <a:pt x="941" y="3191"/>
                  </a:cubicBezTo>
                  <a:lnTo>
                    <a:pt x="941" y="3751"/>
                  </a:lnTo>
                  <a:cubicBezTo>
                    <a:pt x="941" y="3941"/>
                    <a:pt x="1108" y="4108"/>
                    <a:pt x="1298" y="4108"/>
                  </a:cubicBezTo>
                  <a:lnTo>
                    <a:pt x="1501" y="4108"/>
                  </a:lnTo>
                  <a:lnTo>
                    <a:pt x="1501" y="4120"/>
                  </a:lnTo>
                  <a:cubicBezTo>
                    <a:pt x="1501" y="4227"/>
                    <a:pt x="1572" y="4298"/>
                    <a:pt x="1679" y="4298"/>
                  </a:cubicBezTo>
                  <a:cubicBezTo>
                    <a:pt x="1775" y="4298"/>
                    <a:pt x="1858" y="4227"/>
                    <a:pt x="1858" y="4120"/>
                  </a:cubicBezTo>
                  <a:lnTo>
                    <a:pt x="1858" y="4108"/>
                  </a:lnTo>
                  <a:lnTo>
                    <a:pt x="2048" y="4108"/>
                  </a:lnTo>
                  <a:cubicBezTo>
                    <a:pt x="2239" y="4108"/>
                    <a:pt x="2406" y="3941"/>
                    <a:pt x="2406" y="3751"/>
                  </a:cubicBezTo>
                  <a:lnTo>
                    <a:pt x="2406" y="3191"/>
                  </a:lnTo>
                  <a:cubicBezTo>
                    <a:pt x="2953" y="2917"/>
                    <a:pt x="3346" y="2334"/>
                    <a:pt x="3346" y="1679"/>
                  </a:cubicBezTo>
                  <a:cubicBezTo>
                    <a:pt x="3370" y="750"/>
                    <a:pt x="2608" y="0"/>
                    <a:pt x="16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45" name="Google Shape;14163;p62"/>
            <p:cNvSpPr/>
            <p:nvPr/>
          </p:nvSpPr>
          <p:spPr>
            <a:xfrm>
              <a:off x="855096" y="1521896"/>
              <a:ext cx="214152" cy="322183"/>
            </a:xfrm>
            <a:custGeom>
              <a:avLst/>
              <a:gdLst/>
              <a:ahLst/>
              <a:cxnLst/>
              <a:rect l="l" t="t" r="r" b="b"/>
              <a:pathLst>
                <a:path w="6728" h="10122" extrusionOk="0">
                  <a:moveTo>
                    <a:pt x="3346" y="358"/>
                  </a:moveTo>
                  <a:cubicBezTo>
                    <a:pt x="3870" y="358"/>
                    <a:pt x="4299" y="703"/>
                    <a:pt x="4299" y="1120"/>
                  </a:cubicBezTo>
                  <a:cubicBezTo>
                    <a:pt x="4001" y="1001"/>
                    <a:pt x="3691" y="941"/>
                    <a:pt x="3346" y="941"/>
                  </a:cubicBezTo>
                  <a:cubicBezTo>
                    <a:pt x="3001" y="941"/>
                    <a:pt x="2691" y="1001"/>
                    <a:pt x="2394" y="1120"/>
                  </a:cubicBezTo>
                  <a:cubicBezTo>
                    <a:pt x="2394" y="703"/>
                    <a:pt x="2810" y="358"/>
                    <a:pt x="3346" y="358"/>
                  </a:cubicBezTo>
                  <a:close/>
                  <a:moveTo>
                    <a:pt x="3370" y="1299"/>
                  </a:moveTo>
                  <a:cubicBezTo>
                    <a:pt x="4620" y="1299"/>
                    <a:pt x="5620" y="2311"/>
                    <a:pt x="5620" y="3561"/>
                  </a:cubicBezTo>
                  <a:cubicBezTo>
                    <a:pt x="5620" y="3882"/>
                    <a:pt x="5549" y="4216"/>
                    <a:pt x="5418" y="4513"/>
                  </a:cubicBezTo>
                  <a:lnTo>
                    <a:pt x="5418" y="4347"/>
                  </a:lnTo>
                  <a:cubicBezTo>
                    <a:pt x="5418" y="4144"/>
                    <a:pt x="5322" y="3930"/>
                    <a:pt x="5168" y="3799"/>
                  </a:cubicBezTo>
                  <a:cubicBezTo>
                    <a:pt x="4811" y="3489"/>
                    <a:pt x="4025" y="2953"/>
                    <a:pt x="2632" y="2811"/>
                  </a:cubicBezTo>
                  <a:cubicBezTo>
                    <a:pt x="2626" y="2810"/>
                    <a:pt x="2619" y="2809"/>
                    <a:pt x="2613" y="2809"/>
                  </a:cubicBezTo>
                  <a:cubicBezTo>
                    <a:pt x="2535" y="2809"/>
                    <a:pt x="2452" y="2878"/>
                    <a:pt x="2441" y="2977"/>
                  </a:cubicBezTo>
                  <a:cubicBezTo>
                    <a:pt x="2429" y="3073"/>
                    <a:pt x="2501" y="3156"/>
                    <a:pt x="2608" y="3168"/>
                  </a:cubicBezTo>
                  <a:cubicBezTo>
                    <a:pt x="3882" y="3311"/>
                    <a:pt x="4632" y="3787"/>
                    <a:pt x="4941" y="4061"/>
                  </a:cubicBezTo>
                  <a:cubicBezTo>
                    <a:pt x="5013" y="4144"/>
                    <a:pt x="5072" y="4239"/>
                    <a:pt x="5072" y="4347"/>
                  </a:cubicBezTo>
                  <a:lnTo>
                    <a:pt x="5072" y="4680"/>
                  </a:lnTo>
                  <a:cubicBezTo>
                    <a:pt x="5072" y="5609"/>
                    <a:pt x="4310" y="6371"/>
                    <a:pt x="3382" y="6371"/>
                  </a:cubicBezTo>
                  <a:cubicBezTo>
                    <a:pt x="3374" y="6371"/>
                    <a:pt x="3367" y="6371"/>
                    <a:pt x="3359" y="6371"/>
                  </a:cubicBezTo>
                  <a:cubicBezTo>
                    <a:pt x="2405" y="6371"/>
                    <a:pt x="1643" y="5625"/>
                    <a:pt x="1643" y="4692"/>
                  </a:cubicBezTo>
                  <a:lnTo>
                    <a:pt x="1643" y="4549"/>
                  </a:lnTo>
                  <a:cubicBezTo>
                    <a:pt x="1643" y="4466"/>
                    <a:pt x="1679" y="4406"/>
                    <a:pt x="1739" y="4382"/>
                  </a:cubicBezTo>
                  <a:cubicBezTo>
                    <a:pt x="1965" y="4263"/>
                    <a:pt x="2251" y="4025"/>
                    <a:pt x="2382" y="3620"/>
                  </a:cubicBezTo>
                  <a:cubicBezTo>
                    <a:pt x="2405" y="3525"/>
                    <a:pt x="2370" y="3430"/>
                    <a:pt x="2274" y="3394"/>
                  </a:cubicBezTo>
                  <a:cubicBezTo>
                    <a:pt x="2258" y="3389"/>
                    <a:pt x="2240" y="3387"/>
                    <a:pt x="2222" y="3387"/>
                  </a:cubicBezTo>
                  <a:cubicBezTo>
                    <a:pt x="2152" y="3387"/>
                    <a:pt x="2079" y="3425"/>
                    <a:pt x="2060" y="3501"/>
                  </a:cubicBezTo>
                  <a:cubicBezTo>
                    <a:pt x="1953" y="3799"/>
                    <a:pt x="1739" y="3966"/>
                    <a:pt x="1584" y="4061"/>
                  </a:cubicBezTo>
                  <a:cubicBezTo>
                    <a:pt x="1417" y="4156"/>
                    <a:pt x="1310" y="4335"/>
                    <a:pt x="1310" y="4513"/>
                  </a:cubicBezTo>
                  <a:cubicBezTo>
                    <a:pt x="1179" y="4216"/>
                    <a:pt x="1108" y="3882"/>
                    <a:pt x="1108" y="3561"/>
                  </a:cubicBezTo>
                  <a:cubicBezTo>
                    <a:pt x="1108" y="2311"/>
                    <a:pt x="2120" y="1299"/>
                    <a:pt x="3370" y="1299"/>
                  </a:cubicBezTo>
                  <a:close/>
                  <a:moveTo>
                    <a:pt x="4108" y="6585"/>
                  </a:moveTo>
                  <a:lnTo>
                    <a:pt x="4108" y="7002"/>
                  </a:lnTo>
                  <a:cubicBezTo>
                    <a:pt x="4108" y="7228"/>
                    <a:pt x="4239" y="7418"/>
                    <a:pt x="4430" y="7502"/>
                  </a:cubicBezTo>
                  <a:lnTo>
                    <a:pt x="4691" y="7621"/>
                  </a:lnTo>
                  <a:cubicBezTo>
                    <a:pt x="4441" y="8133"/>
                    <a:pt x="3918" y="8442"/>
                    <a:pt x="3346" y="8442"/>
                  </a:cubicBezTo>
                  <a:cubicBezTo>
                    <a:pt x="2786" y="8442"/>
                    <a:pt x="2263" y="8133"/>
                    <a:pt x="2013" y="7621"/>
                  </a:cubicBezTo>
                  <a:lnTo>
                    <a:pt x="2263" y="7502"/>
                  </a:lnTo>
                  <a:cubicBezTo>
                    <a:pt x="2453" y="7418"/>
                    <a:pt x="2584" y="7228"/>
                    <a:pt x="2584" y="7002"/>
                  </a:cubicBezTo>
                  <a:lnTo>
                    <a:pt x="2584" y="6585"/>
                  </a:lnTo>
                  <a:cubicBezTo>
                    <a:pt x="2822" y="6668"/>
                    <a:pt x="3084" y="6728"/>
                    <a:pt x="3346" y="6728"/>
                  </a:cubicBezTo>
                  <a:cubicBezTo>
                    <a:pt x="3620" y="6728"/>
                    <a:pt x="3870" y="6668"/>
                    <a:pt x="4108" y="6585"/>
                  </a:cubicBezTo>
                  <a:close/>
                  <a:moveTo>
                    <a:pt x="3346" y="1"/>
                  </a:moveTo>
                  <a:cubicBezTo>
                    <a:pt x="2632" y="1"/>
                    <a:pt x="2060" y="513"/>
                    <a:pt x="2060" y="1120"/>
                  </a:cubicBezTo>
                  <a:cubicBezTo>
                    <a:pt x="2060" y="1179"/>
                    <a:pt x="2060" y="1227"/>
                    <a:pt x="2072" y="1287"/>
                  </a:cubicBezTo>
                  <a:cubicBezTo>
                    <a:pt x="1286" y="1727"/>
                    <a:pt x="750" y="2572"/>
                    <a:pt x="750" y="3561"/>
                  </a:cubicBezTo>
                  <a:cubicBezTo>
                    <a:pt x="750" y="4204"/>
                    <a:pt x="989" y="4811"/>
                    <a:pt x="1405" y="5287"/>
                  </a:cubicBezTo>
                  <a:cubicBezTo>
                    <a:pt x="1548" y="5751"/>
                    <a:pt x="1846" y="6156"/>
                    <a:pt x="2251" y="6406"/>
                  </a:cubicBezTo>
                  <a:lnTo>
                    <a:pt x="2251" y="7014"/>
                  </a:lnTo>
                  <a:cubicBezTo>
                    <a:pt x="2251" y="7085"/>
                    <a:pt x="2203" y="7168"/>
                    <a:pt x="2132" y="7192"/>
                  </a:cubicBezTo>
                  <a:lnTo>
                    <a:pt x="548" y="7895"/>
                  </a:lnTo>
                  <a:cubicBezTo>
                    <a:pt x="203" y="8037"/>
                    <a:pt x="0" y="8371"/>
                    <a:pt x="0" y="8740"/>
                  </a:cubicBezTo>
                  <a:lnTo>
                    <a:pt x="0" y="9942"/>
                  </a:lnTo>
                  <a:cubicBezTo>
                    <a:pt x="0" y="10050"/>
                    <a:pt x="72" y="10121"/>
                    <a:pt x="179" y="10121"/>
                  </a:cubicBezTo>
                  <a:cubicBezTo>
                    <a:pt x="286" y="10121"/>
                    <a:pt x="358" y="10050"/>
                    <a:pt x="358" y="9942"/>
                  </a:cubicBezTo>
                  <a:lnTo>
                    <a:pt x="358" y="8740"/>
                  </a:lnTo>
                  <a:cubicBezTo>
                    <a:pt x="358" y="8514"/>
                    <a:pt x="489" y="8311"/>
                    <a:pt x="703" y="8216"/>
                  </a:cubicBezTo>
                  <a:lnTo>
                    <a:pt x="1691" y="7776"/>
                  </a:lnTo>
                  <a:cubicBezTo>
                    <a:pt x="2013" y="8395"/>
                    <a:pt x="2644" y="8799"/>
                    <a:pt x="3358" y="8799"/>
                  </a:cubicBezTo>
                  <a:cubicBezTo>
                    <a:pt x="4072" y="8799"/>
                    <a:pt x="4715" y="8395"/>
                    <a:pt x="5025" y="7776"/>
                  </a:cubicBezTo>
                  <a:lnTo>
                    <a:pt x="6025" y="8216"/>
                  </a:lnTo>
                  <a:cubicBezTo>
                    <a:pt x="6239" y="8311"/>
                    <a:pt x="6370" y="8514"/>
                    <a:pt x="6370" y="8740"/>
                  </a:cubicBezTo>
                  <a:lnTo>
                    <a:pt x="6370" y="9942"/>
                  </a:lnTo>
                  <a:cubicBezTo>
                    <a:pt x="6370" y="10050"/>
                    <a:pt x="6442" y="10121"/>
                    <a:pt x="6549" y="10121"/>
                  </a:cubicBezTo>
                  <a:cubicBezTo>
                    <a:pt x="6656" y="10121"/>
                    <a:pt x="6727" y="10050"/>
                    <a:pt x="6727" y="9942"/>
                  </a:cubicBezTo>
                  <a:lnTo>
                    <a:pt x="6727" y="8740"/>
                  </a:lnTo>
                  <a:cubicBezTo>
                    <a:pt x="6704" y="8371"/>
                    <a:pt x="6489" y="8037"/>
                    <a:pt x="6144" y="7895"/>
                  </a:cubicBezTo>
                  <a:lnTo>
                    <a:pt x="4572" y="7192"/>
                  </a:lnTo>
                  <a:cubicBezTo>
                    <a:pt x="4501" y="7168"/>
                    <a:pt x="4453" y="7085"/>
                    <a:pt x="4453" y="7014"/>
                  </a:cubicBezTo>
                  <a:lnTo>
                    <a:pt x="4453" y="6406"/>
                  </a:lnTo>
                  <a:cubicBezTo>
                    <a:pt x="4858" y="6156"/>
                    <a:pt x="5156" y="5751"/>
                    <a:pt x="5299" y="5287"/>
                  </a:cubicBezTo>
                  <a:cubicBezTo>
                    <a:pt x="5715" y="4811"/>
                    <a:pt x="5954" y="4204"/>
                    <a:pt x="5954" y="3561"/>
                  </a:cubicBezTo>
                  <a:cubicBezTo>
                    <a:pt x="5954" y="2596"/>
                    <a:pt x="5418" y="1727"/>
                    <a:pt x="4632" y="1287"/>
                  </a:cubicBezTo>
                  <a:cubicBezTo>
                    <a:pt x="4644" y="1227"/>
                    <a:pt x="4644" y="1179"/>
                    <a:pt x="4644" y="1120"/>
                  </a:cubicBezTo>
                  <a:cubicBezTo>
                    <a:pt x="4644" y="513"/>
                    <a:pt x="4060" y="1"/>
                    <a:pt x="33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46" name="Google Shape;14164;p62"/>
            <p:cNvSpPr/>
            <p:nvPr/>
          </p:nvSpPr>
          <p:spPr>
            <a:xfrm>
              <a:off x="896411" y="1808780"/>
              <a:ext cx="11395" cy="34918"/>
            </a:xfrm>
            <a:custGeom>
              <a:avLst/>
              <a:gdLst/>
              <a:ahLst/>
              <a:cxnLst/>
              <a:rect l="l" t="t" r="r" b="b"/>
              <a:pathLst>
                <a:path w="358" h="1097" extrusionOk="0">
                  <a:moveTo>
                    <a:pt x="179" y="1"/>
                  </a:moveTo>
                  <a:cubicBezTo>
                    <a:pt x="72" y="1"/>
                    <a:pt x="0" y="72"/>
                    <a:pt x="0" y="179"/>
                  </a:cubicBezTo>
                  <a:lnTo>
                    <a:pt x="0" y="918"/>
                  </a:lnTo>
                  <a:cubicBezTo>
                    <a:pt x="0" y="1025"/>
                    <a:pt x="72" y="1096"/>
                    <a:pt x="179" y="1096"/>
                  </a:cubicBezTo>
                  <a:cubicBezTo>
                    <a:pt x="286" y="1096"/>
                    <a:pt x="357" y="1025"/>
                    <a:pt x="357" y="918"/>
                  </a:cubicBezTo>
                  <a:lnTo>
                    <a:pt x="357" y="179"/>
                  </a:lnTo>
                  <a:cubicBezTo>
                    <a:pt x="345" y="84"/>
                    <a:pt x="262" y="1"/>
                    <a:pt x="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47" name="Google Shape;14165;p62"/>
            <p:cNvSpPr/>
            <p:nvPr/>
          </p:nvSpPr>
          <p:spPr>
            <a:xfrm>
              <a:off x="1015391" y="1808780"/>
              <a:ext cx="11395" cy="34918"/>
            </a:xfrm>
            <a:custGeom>
              <a:avLst/>
              <a:gdLst/>
              <a:ahLst/>
              <a:cxnLst/>
              <a:rect l="l" t="t" r="r" b="b"/>
              <a:pathLst>
                <a:path w="358" h="1097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lnTo>
                    <a:pt x="1" y="918"/>
                  </a:lnTo>
                  <a:cubicBezTo>
                    <a:pt x="1" y="1025"/>
                    <a:pt x="72" y="1096"/>
                    <a:pt x="179" y="1096"/>
                  </a:cubicBezTo>
                  <a:cubicBezTo>
                    <a:pt x="275" y="1096"/>
                    <a:pt x="346" y="1025"/>
                    <a:pt x="346" y="918"/>
                  </a:cubicBezTo>
                  <a:lnTo>
                    <a:pt x="346" y="179"/>
                  </a:lnTo>
                  <a:cubicBezTo>
                    <a:pt x="358" y="84"/>
                    <a:pt x="275" y="1"/>
                    <a:pt x="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48" name="Google Shape;14166;p62"/>
            <p:cNvSpPr/>
            <p:nvPr/>
          </p:nvSpPr>
          <p:spPr>
            <a:xfrm>
              <a:off x="1057471" y="1522660"/>
              <a:ext cx="178534" cy="186110"/>
            </a:xfrm>
            <a:custGeom>
              <a:avLst/>
              <a:gdLst/>
              <a:ahLst/>
              <a:cxnLst/>
              <a:rect l="l" t="t" r="r" b="b"/>
              <a:pathLst>
                <a:path w="5609" h="5847" extrusionOk="0">
                  <a:moveTo>
                    <a:pt x="739" y="1"/>
                  </a:moveTo>
                  <a:cubicBezTo>
                    <a:pt x="346" y="1"/>
                    <a:pt x="0" y="322"/>
                    <a:pt x="0" y="739"/>
                  </a:cubicBezTo>
                  <a:lnTo>
                    <a:pt x="0" y="3751"/>
                  </a:lnTo>
                  <a:cubicBezTo>
                    <a:pt x="0" y="4144"/>
                    <a:pt x="322" y="4489"/>
                    <a:pt x="739" y="4489"/>
                  </a:cubicBezTo>
                  <a:lnTo>
                    <a:pt x="1084" y="4489"/>
                  </a:lnTo>
                  <a:lnTo>
                    <a:pt x="834" y="5513"/>
                  </a:lnTo>
                  <a:cubicBezTo>
                    <a:pt x="798" y="5620"/>
                    <a:pt x="846" y="5739"/>
                    <a:pt x="941" y="5799"/>
                  </a:cubicBezTo>
                  <a:cubicBezTo>
                    <a:pt x="977" y="5823"/>
                    <a:pt x="1036" y="5847"/>
                    <a:pt x="1084" y="5847"/>
                  </a:cubicBezTo>
                  <a:cubicBezTo>
                    <a:pt x="1143" y="5847"/>
                    <a:pt x="1191" y="5823"/>
                    <a:pt x="1250" y="5799"/>
                  </a:cubicBezTo>
                  <a:lnTo>
                    <a:pt x="3048" y="4489"/>
                  </a:lnTo>
                  <a:lnTo>
                    <a:pt x="4870" y="4489"/>
                  </a:lnTo>
                  <a:cubicBezTo>
                    <a:pt x="5263" y="4489"/>
                    <a:pt x="5608" y="4156"/>
                    <a:pt x="5608" y="3739"/>
                  </a:cubicBezTo>
                  <a:lnTo>
                    <a:pt x="5608" y="739"/>
                  </a:lnTo>
                  <a:cubicBezTo>
                    <a:pt x="5596" y="322"/>
                    <a:pt x="5263" y="1"/>
                    <a:pt x="4870" y="1"/>
                  </a:cubicBezTo>
                  <a:cubicBezTo>
                    <a:pt x="4763" y="1"/>
                    <a:pt x="4691" y="72"/>
                    <a:pt x="4691" y="179"/>
                  </a:cubicBezTo>
                  <a:cubicBezTo>
                    <a:pt x="4691" y="274"/>
                    <a:pt x="4763" y="346"/>
                    <a:pt x="4870" y="346"/>
                  </a:cubicBezTo>
                  <a:cubicBezTo>
                    <a:pt x="5072" y="346"/>
                    <a:pt x="5251" y="524"/>
                    <a:pt x="5251" y="739"/>
                  </a:cubicBezTo>
                  <a:lnTo>
                    <a:pt x="5251" y="3739"/>
                  </a:lnTo>
                  <a:cubicBezTo>
                    <a:pt x="5251" y="3953"/>
                    <a:pt x="5072" y="4132"/>
                    <a:pt x="4870" y="4132"/>
                  </a:cubicBezTo>
                  <a:lnTo>
                    <a:pt x="2989" y="4132"/>
                  </a:lnTo>
                  <a:cubicBezTo>
                    <a:pt x="2965" y="4132"/>
                    <a:pt x="2917" y="4144"/>
                    <a:pt x="2882" y="4156"/>
                  </a:cubicBezTo>
                  <a:lnTo>
                    <a:pt x="1215" y="5382"/>
                  </a:lnTo>
                  <a:lnTo>
                    <a:pt x="1477" y="4358"/>
                  </a:lnTo>
                  <a:cubicBezTo>
                    <a:pt x="1489" y="4299"/>
                    <a:pt x="1477" y="4251"/>
                    <a:pt x="1441" y="4203"/>
                  </a:cubicBezTo>
                  <a:cubicBezTo>
                    <a:pt x="1417" y="4156"/>
                    <a:pt x="1358" y="4132"/>
                    <a:pt x="1310" y="4132"/>
                  </a:cubicBezTo>
                  <a:lnTo>
                    <a:pt x="739" y="4132"/>
                  </a:lnTo>
                  <a:cubicBezTo>
                    <a:pt x="536" y="4132"/>
                    <a:pt x="358" y="3953"/>
                    <a:pt x="358" y="3739"/>
                  </a:cubicBezTo>
                  <a:lnTo>
                    <a:pt x="358" y="739"/>
                  </a:lnTo>
                  <a:cubicBezTo>
                    <a:pt x="358" y="524"/>
                    <a:pt x="536" y="346"/>
                    <a:pt x="739" y="346"/>
                  </a:cubicBezTo>
                  <a:cubicBezTo>
                    <a:pt x="846" y="346"/>
                    <a:pt x="917" y="274"/>
                    <a:pt x="917" y="179"/>
                  </a:cubicBezTo>
                  <a:cubicBezTo>
                    <a:pt x="917" y="72"/>
                    <a:pt x="846" y="1"/>
                    <a:pt x="7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sp>
        <p:nvSpPr>
          <p:cNvPr id="42" name="Datos almacenados 41">
            <a:hlinkClick r:id="" action="ppaction://noaction"/>
          </p:cNvPr>
          <p:cNvSpPr/>
          <p:nvPr/>
        </p:nvSpPr>
        <p:spPr>
          <a:xfrm flipH="1">
            <a:off x="156216" y="181333"/>
            <a:ext cx="666316" cy="390167"/>
          </a:xfrm>
          <a:prstGeom prst="flowChartOnlineStorage">
            <a:avLst/>
          </a:prstGeom>
          <a:solidFill>
            <a:srgbClr val="E1F1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3600" b="1" dirty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s-CO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9" name="Rectángulo 48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1" y="-6161"/>
            <a:ext cx="12207876" cy="190906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0" name="Datos almacenados 49">
            <a:hlinkClick r:id="" action="ppaction://noaction"/>
          </p:cNvPr>
          <p:cNvSpPr/>
          <p:nvPr/>
        </p:nvSpPr>
        <p:spPr>
          <a:xfrm flipH="1">
            <a:off x="156216" y="181333"/>
            <a:ext cx="666316" cy="390167"/>
          </a:xfrm>
          <a:prstGeom prst="flowChartOnlineStorag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1" name="Rectángulo 50"/>
          <p:cNvSpPr/>
          <p:nvPr/>
        </p:nvSpPr>
        <p:spPr>
          <a:xfrm>
            <a:off x="1133290" y="666858"/>
            <a:ext cx="9809019" cy="206210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MX" sz="3200" b="1" dirty="0" smtClean="0">
                <a:solidFill>
                  <a:schemeClr val="bg1">
                    <a:lumMod val="50000"/>
                  </a:schemeClr>
                </a:solidFill>
              </a:rPr>
              <a:t>Definición </a:t>
            </a:r>
            <a:r>
              <a:rPr lang="es-MX" sz="3200" b="1" dirty="0">
                <a:solidFill>
                  <a:schemeClr val="bg1">
                    <a:lumMod val="50000"/>
                  </a:schemeClr>
                </a:solidFill>
              </a:rPr>
              <a:t>de Metodología Pedagógica y Didáctica </a:t>
            </a:r>
          </a:p>
          <a:p>
            <a:pPr algn="ctr"/>
            <a:r>
              <a:rPr lang="es-MX" sz="32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es-MX" sz="3200" b="1" dirty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 </a:t>
            </a:r>
          </a:p>
          <a:p>
            <a:pPr algn="ctr"/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</p:txBody>
      </p:sp>
      <p:pic>
        <p:nvPicPr>
          <p:cNvPr id="53" name="Imagen 52">
            <a:extLst>
              <a:ext uri="{FF2B5EF4-FFF2-40B4-BE49-F238E27FC236}">
                <a16:creationId xmlns:a16="http://schemas.microsoft.com/office/drawing/2014/main" id="{B9FE752F-69A2-6249-9269-9554B932A17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0999" y="6219441"/>
            <a:ext cx="612084" cy="618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532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5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1" y="-6161"/>
            <a:ext cx="12207876" cy="1909060"/>
          </a:xfrm>
          <a:prstGeom prst="rect">
            <a:avLst/>
          </a:prstGeom>
          <a:solidFill>
            <a:srgbClr val="3494B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1133290" y="666858"/>
            <a:ext cx="9809019" cy="58477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ln w="22225">
                  <a:noFill/>
                  <a:prstDash val="solid"/>
                </a:ln>
                <a:solidFill>
                  <a:schemeClr val="bg1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Metodología de atención pedagógica 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6B24D8FC-FFFA-4166-93B9-78926BC95538}"/>
              </a:ext>
            </a:extLst>
          </p:cNvPr>
          <p:cNvSpPr txBox="1"/>
          <p:nvPr/>
        </p:nvSpPr>
        <p:spPr>
          <a:xfrm flipH="1">
            <a:off x="7770435" y="3510016"/>
            <a:ext cx="17931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dirty="0"/>
              <a:t> </a:t>
            </a:r>
            <a:endParaRPr lang="es-CO" sz="3200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BD853DF9-477E-4615-8EBC-DE0751AB483F}"/>
              </a:ext>
            </a:extLst>
          </p:cNvPr>
          <p:cNvSpPr txBox="1"/>
          <p:nvPr/>
        </p:nvSpPr>
        <p:spPr>
          <a:xfrm flipH="1">
            <a:off x="336816" y="2079718"/>
            <a:ext cx="99789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 smtClean="0">
                <a:solidFill>
                  <a:srgbClr val="3494BA"/>
                </a:solidFill>
                <a:latin typeface="Franklin Gothic Medium" panose="020B0603020102020204" pitchFamily="34" charset="0"/>
              </a:rPr>
              <a:t>Secuencia didáctica :</a:t>
            </a:r>
            <a:endParaRPr lang="es-CO" sz="2800" b="1" dirty="0">
              <a:solidFill>
                <a:srgbClr val="3494BA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336816" y="3600486"/>
            <a:ext cx="2481549" cy="313932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_tradnl" dirty="0"/>
              <a:t>E</a:t>
            </a:r>
            <a:r>
              <a:rPr lang="es-ES_tradnl" dirty="0" smtClean="0"/>
              <a:t>xploración</a:t>
            </a:r>
            <a:r>
              <a:rPr lang="es-ES_tradnl" dirty="0"/>
              <a:t>,</a:t>
            </a:r>
            <a:r>
              <a:rPr lang="es-ES_tradnl" dirty="0" smtClean="0"/>
              <a:t> </a:t>
            </a:r>
            <a:r>
              <a:rPr lang="es-ES_tradnl" dirty="0"/>
              <a:t>motivación, activación de conocimientos </a:t>
            </a:r>
            <a:r>
              <a:rPr lang="es-ES_tradnl" dirty="0" smtClean="0"/>
              <a:t>previos de los estudiantes, </a:t>
            </a:r>
            <a:r>
              <a:rPr lang="es-ES_tradnl" dirty="0"/>
              <a:t>descripción de la importancia de las temáticas trabajadas. </a:t>
            </a:r>
            <a:endParaRPr lang="es-ES_tradnl" dirty="0" smtClean="0"/>
          </a:p>
          <a:p>
            <a:endParaRPr lang="es-ES_tradnl" dirty="0"/>
          </a:p>
          <a:p>
            <a:endParaRPr lang="es-ES_tradnl" dirty="0" smtClean="0"/>
          </a:p>
          <a:p>
            <a:endParaRPr lang="es-ES_tradnl" dirty="0"/>
          </a:p>
          <a:p>
            <a:endParaRPr lang="es-CO" dirty="0"/>
          </a:p>
        </p:txBody>
      </p:sp>
      <p:sp>
        <p:nvSpPr>
          <p:cNvPr id="159" name="CuadroTexto 158"/>
          <p:cNvSpPr txBox="1"/>
          <p:nvPr/>
        </p:nvSpPr>
        <p:spPr>
          <a:xfrm>
            <a:off x="3056741" y="3611990"/>
            <a:ext cx="2645883" cy="313932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_tradnl" dirty="0"/>
              <a:t>E</a:t>
            </a:r>
            <a:r>
              <a:rPr lang="es-ES_tradnl" dirty="0" smtClean="0"/>
              <a:t>structuración</a:t>
            </a:r>
            <a:r>
              <a:rPr lang="es-ES_tradnl" dirty="0"/>
              <a:t>, conceptualización, modelación, ejecución, prácticas, </a:t>
            </a:r>
            <a:r>
              <a:rPr lang="es-ES_tradnl" dirty="0" smtClean="0"/>
              <a:t>relación  </a:t>
            </a:r>
            <a:r>
              <a:rPr lang="es-ES_tradnl" dirty="0"/>
              <a:t>de los aprendizajes y los contextos. </a:t>
            </a:r>
            <a:endParaRPr lang="es-ES_tradnl" dirty="0" smtClean="0"/>
          </a:p>
          <a:p>
            <a:endParaRPr lang="es-ES_tradnl" dirty="0"/>
          </a:p>
          <a:p>
            <a:endParaRPr lang="es-ES_tradnl" dirty="0" smtClean="0"/>
          </a:p>
          <a:p>
            <a:endParaRPr lang="es-ES_tradnl" dirty="0"/>
          </a:p>
          <a:p>
            <a:endParaRPr lang="es-ES_tradnl" dirty="0" smtClean="0"/>
          </a:p>
          <a:p>
            <a:endParaRPr lang="es-CO" dirty="0"/>
          </a:p>
        </p:txBody>
      </p:sp>
      <p:sp>
        <p:nvSpPr>
          <p:cNvPr id="160" name="CuadroTexto 159"/>
          <p:cNvSpPr txBox="1"/>
          <p:nvPr/>
        </p:nvSpPr>
        <p:spPr>
          <a:xfrm>
            <a:off x="5966577" y="3600485"/>
            <a:ext cx="2665163" cy="3139321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_tradnl" dirty="0"/>
              <a:t> </a:t>
            </a:r>
            <a:r>
              <a:rPr lang="es-ES_tradnl" dirty="0" smtClean="0"/>
              <a:t>Transferencia</a:t>
            </a:r>
            <a:r>
              <a:rPr lang="es-ES_tradnl" dirty="0"/>
              <a:t>, valoración, </a:t>
            </a:r>
            <a:r>
              <a:rPr lang="es-ES_tradnl" dirty="0" smtClean="0"/>
              <a:t>trabajo individual y trabajo en grupo.</a:t>
            </a:r>
            <a:r>
              <a:rPr lang="es-ES_tradnl" dirty="0"/>
              <a:t> </a:t>
            </a:r>
            <a:r>
              <a:rPr lang="es-ES_tradnl" dirty="0" smtClean="0"/>
              <a:t>Momentos intermedios. </a:t>
            </a:r>
            <a:r>
              <a:rPr lang="es-ES_tradnl" dirty="0"/>
              <a:t>(rubricas, talleres, formularios, encuestas, producciones textuales, digitales, etc.) </a:t>
            </a:r>
            <a:endParaRPr lang="es-ES_tradnl" dirty="0" smtClean="0"/>
          </a:p>
          <a:p>
            <a:endParaRPr lang="es-ES_tradnl" dirty="0"/>
          </a:p>
          <a:p>
            <a:endParaRPr lang="es-ES_tradnl" dirty="0" smtClean="0"/>
          </a:p>
          <a:p>
            <a:endParaRPr lang="es-CO" dirty="0"/>
          </a:p>
        </p:txBody>
      </p:sp>
      <p:sp>
        <p:nvSpPr>
          <p:cNvPr id="164" name="CuadroTexto 163"/>
          <p:cNvSpPr txBox="1"/>
          <p:nvPr/>
        </p:nvSpPr>
        <p:spPr>
          <a:xfrm>
            <a:off x="8850836" y="3611990"/>
            <a:ext cx="2544572" cy="313932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_tradnl" dirty="0" smtClean="0"/>
              <a:t>Cierre </a:t>
            </a:r>
            <a:r>
              <a:rPr lang="es-ES_tradnl" dirty="0"/>
              <a:t>y reflexión </a:t>
            </a:r>
            <a:r>
              <a:rPr lang="es-ES_tradnl" dirty="0" smtClean="0"/>
              <a:t>Momentos </a:t>
            </a:r>
            <a:r>
              <a:rPr lang="es-ES_tradnl" dirty="0"/>
              <a:t>intermedios y de cierre significativo para comprobar si se están alcanzando o se cumplieron los aprendizajes esperados</a:t>
            </a:r>
            <a:r>
              <a:rPr lang="es-ES_tradnl" dirty="0" smtClean="0"/>
              <a:t>. </a:t>
            </a:r>
            <a:r>
              <a:rPr lang="es-ES_tradnl" dirty="0"/>
              <a:t>Aquí se definen para los estudiantes los productos esperados.  </a:t>
            </a:r>
            <a:endParaRPr lang="es-CO" dirty="0"/>
          </a:p>
          <a:p>
            <a:endParaRPr lang="es-CO" dirty="0"/>
          </a:p>
        </p:txBody>
      </p:sp>
      <p:sp>
        <p:nvSpPr>
          <p:cNvPr id="166" name="Rectángulo 165"/>
          <p:cNvSpPr/>
          <p:nvPr/>
        </p:nvSpPr>
        <p:spPr>
          <a:xfrm>
            <a:off x="357172" y="2708158"/>
            <a:ext cx="24611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ES_tradnl" dirty="0" smtClean="0"/>
              <a:t>MOMENTO </a:t>
            </a:r>
            <a:r>
              <a:rPr lang="es-ES_tradnl" dirty="0"/>
              <a:t>DE EXPLORACIÓN</a:t>
            </a:r>
            <a:endParaRPr lang="es-ES" dirty="0"/>
          </a:p>
        </p:txBody>
      </p:sp>
      <p:sp>
        <p:nvSpPr>
          <p:cNvPr id="167" name="Rectángulo 166"/>
          <p:cNvSpPr/>
          <p:nvPr/>
        </p:nvSpPr>
        <p:spPr>
          <a:xfrm>
            <a:off x="3008464" y="2711458"/>
            <a:ext cx="256817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ES_tradnl" dirty="0"/>
              <a:t>MOMENTO DE ESTRUCTURACIÓN Y EJECUCIÓN. </a:t>
            </a:r>
            <a:endParaRPr lang="es-ES" dirty="0"/>
          </a:p>
        </p:txBody>
      </p:sp>
      <p:sp>
        <p:nvSpPr>
          <p:cNvPr id="168" name="Rectángulo 167"/>
          <p:cNvSpPr/>
          <p:nvPr/>
        </p:nvSpPr>
        <p:spPr>
          <a:xfrm>
            <a:off x="5966577" y="2649361"/>
            <a:ext cx="27548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ES_tradnl" dirty="0"/>
              <a:t>MOMENTO DE TRANSFERENCIA Y CONTEXTUALIZACIÓN</a:t>
            </a:r>
            <a:endParaRPr lang="es-ES" dirty="0"/>
          </a:p>
        </p:txBody>
      </p:sp>
      <p:sp>
        <p:nvSpPr>
          <p:cNvPr id="169" name="Rectángulo 168"/>
          <p:cNvSpPr/>
          <p:nvPr/>
        </p:nvSpPr>
        <p:spPr>
          <a:xfrm>
            <a:off x="8775943" y="2711458"/>
            <a:ext cx="26943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ES_tradnl" dirty="0"/>
              <a:t>M</a:t>
            </a:r>
            <a:r>
              <a:rPr lang="es-ES_tradnl" dirty="0" smtClean="0"/>
              <a:t>OMENTO </a:t>
            </a:r>
            <a:r>
              <a:rPr lang="es-ES_tradnl" dirty="0"/>
              <a:t>DE EVALUACIÓN Y CIERRE.</a:t>
            </a:r>
            <a:endParaRPr lang="es-ES" dirty="0"/>
          </a:p>
        </p:txBody>
      </p:sp>
      <p:sp>
        <p:nvSpPr>
          <p:cNvPr id="14" name="Datos almacenados 13">
            <a:hlinkClick r:id="" action="ppaction://noaction"/>
          </p:cNvPr>
          <p:cNvSpPr/>
          <p:nvPr/>
        </p:nvSpPr>
        <p:spPr>
          <a:xfrm flipH="1">
            <a:off x="156216" y="181333"/>
            <a:ext cx="666316" cy="390167"/>
          </a:xfrm>
          <a:prstGeom prst="flowChartOnlineStorage">
            <a:avLst/>
          </a:prstGeom>
          <a:solidFill>
            <a:srgbClr val="E1F1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3600" b="1" dirty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s-CO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1" y="-6161"/>
            <a:ext cx="12207876" cy="190906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6" name="Datos almacenados 15">
            <a:hlinkClick r:id="" action="ppaction://noaction"/>
          </p:cNvPr>
          <p:cNvSpPr/>
          <p:nvPr/>
        </p:nvSpPr>
        <p:spPr>
          <a:xfrm flipH="1">
            <a:off x="156216" y="181333"/>
            <a:ext cx="666316" cy="390167"/>
          </a:xfrm>
          <a:prstGeom prst="flowChartOnlineStorag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7" name="Rectángulo 16"/>
          <p:cNvSpPr/>
          <p:nvPr/>
        </p:nvSpPr>
        <p:spPr>
          <a:xfrm>
            <a:off x="1133290" y="666858"/>
            <a:ext cx="9809019" cy="206210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MX" sz="3200" b="1" dirty="0" smtClean="0">
                <a:solidFill>
                  <a:schemeClr val="bg1">
                    <a:lumMod val="50000"/>
                  </a:schemeClr>
                </a:solidFill>
              </a:rPr>
              <a:t>Definición </a:t>
            </a:r>
            <a:r>
              <a:rPr lang="es-MX" sz="3200" b="1" dirty="0">
                <a:solidFill>
                  <a:schemeClr val="bg1">
                    <a:lumMod val="50000"/>
                  </a:schemeClr>
                </a:solidFill>
              </a:rPr>
              <a:t>de Metodología Pedagógica y Didáctica </a:t>
            </a:r>
          </a:p>
          <a:p>
            <a:pPr algn="ctr"/>
            <a:r>
              <a:rPr lang="es-MX" sz="32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es-MX" sz="3200" b="1" dirty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 </a:t>
            </a:r>
          </a:p>
          <a:p>
            <a:pPr algn="ctr"/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</p:txBody>
      </p:sp>
      <p:pic>
        <p:nvPicPr>
          <p:cNvPr id="18" name="Imagen 17">
            <a:extLst>
              <a:ext uri="{FF2B5EF4-FFF2-40B4-BE49-F238E27FC236}">
                <a16:creationId xmlns:a16="http://schemas.microsoft.com/office/drawing/2014/main" id="{B9FE752F-69A2-6249-9269-9554B932A1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0999" y="6219441"/>
            <a:ext cx="612084" cy="618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433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1" y="-91354"/>
            <a:ext cx="12207876" cy="1909060"/>
          </a:xfrm>
          <a:prstGeom prst="rect">
            <a:avLst/>
          </a:prstGeom>
          <a:solidFill>
            <a:srgbClr val="3494B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1133290" y="666858"/>
            <a:ext cx="9809019" cy="107721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ln w="22225">
                  <a:noFill/>
                  <a:prstDash val="solid"/>
                </a:ln>
                <a:solidFill>
                  <a:schemeClr val="bg1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Metodología de atención pedagógica </a:t>
            </a:r>
          </a:p>
          <a:p>
            <a:pPr algn="ctr"/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8B4F796-027B-4AEA-8E33-3A2D7CD04CAD}"/>
              </a:ext>
            </a:extLst>
          </p:cNvPr>
          <p:cNvSpPr txBox="1"/>
          <p:nvPr/>
        </p:nvSpPr>
        <p:spPr>
          <a:xfrm>
            <a:off x="898732" y="2448555"/>
            <a:ext cx="109173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>
              <a:latin typeface="Franklin Gothic Medium" panose="020B0603020102020204" pitchFamily="34" charset="0"/>
            </a:endParaRPr>
          </a:p>
          <a:p>
            <a:endParaRPr lang="es-CO" dirty="0"/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6B24D8FC-FFFA-4166-93B9-78926BC95538}"/>
              </a:ext>
            </a:extLst>
          </p:cNvPr>
          <p:cNvSpPr txBox="1"/>
          <p:nvPr/>
        </p:nvSpPr>
        <p:spPr>
          <a:xfrm flipH="1">
            <a:off x="7770435" y="3510016"/>
            <a:ext cx="17931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dirty="0"/>
              <a:t> </a:t>
            </a:r>
            <a:endParaRPr lang="es-CO" sz="3200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BD853DF9-477E-4615-8EBC-DE0751AB483F}"/>
              </a:ext>
            </a:extLst>
          </p:cNvPr>
          <p:cNvSpPr txBox="1"/>
          <p:nvPr/>
        </p:nvSpPr>
        <p:spPr>
          <a:xfrm flipH="1">
            <a:off x="350873" y="2958206"/>
            <a:ext cx="33173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 smtClean="0">
                <a:solidFill>
                  <a:srgbClr val="3494BA"/>
                </a:solidFill>
                <a:latin typeface="Franklin Gothic Book" panose="020B0503020102020204" pitchFamily="34" charset="0"/>
              </a:rPr>
              <a:t>Acciones necesarias para el fortalecimiento pedagógicos en la implementación directa:</a:t>
            </a:r>
            <a:endParaRPr lang="es-CO" sz="2800" b="1" dirty="0">
              <a:solidFill>
                <a:srgbClr val="3494BA"/>
              </a:solidFill>
              <a:latin typeface="Franklin Gothic Book" panose="020B0503020102020204" pitchFamily="34" charset="0"/>
            </a:endParaRPr>
          </a:p>
        </p:txBody>
      </p:sp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3171292927"/>
              </p:ext>
            </p:extLst>
          </p:nvPr>
        </p:nvGraphicFramePr>
        <p:xfrm>
          <a:off x="2583709" y="2045259"/>
          <a:ext cx="10290628" cy="46706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Datos almacenados 7">
            <a:hlinkClick r:id="" action="ppaction://noaction"/>
          </p:cNvPr>
          <p:cNvSpPr/>
          <p:nvPr/>
        </p:nvSpPr>
        <p:spPr>
          <a:xfrm flipH="1">
            <a:off x="156216" y="181333"/>
            <a:ext cx="666316" cy="390167"/>
          </a:xfrm>
          <a:prstGeom prst="flowChartOnlineStorage">
            <a:avLst/>
          </a:prstGeom>
          <a:solidFill>
            <a:srgbClr val="E1F1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3600" b="1" dirty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s-CO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-9727" y="-103440"/>
            <a:ext cx="12207876" cy="190906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1" name="Datos almacenados 10">
            <a:hlinkClick r:id="" action="ppaction://noaction"/>
          </p:cNvPr>
          <p:cNvSpPr/>
          <p:nvPr/>
        </p:nvSpPr>
        <p:spPr>
          <a:xfrm flipH="1">
            <a:off x="146488" y="84054"/>
            <a:ext cx="666316" cy="390167"/>
          </a:xfrm>
          <a:prstGeom prst="flowChartOnlineStorag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1123562" y="569579"/>
            <a:ext cx="9809019" cy="206210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MX" sz="3200" b="1" dirty="0" smtClean="0">
                <a:solidFill>
                  <a:schemeClr val="bg1">
                    <a:lumMod val="50000"/>
                  </a:schemeClr>
                </a:solidFill>
              </a:rPr>
              <a:t>Definición </a:t>
            </a:r>
            <a:r>
              <a:rPr lang="es-MX" sz="3200" b="1" dirty="0">
                <a:solidFill>
                  <a:schemeClr val="bg1">
                    <a:lumMod val="50000"/>
                  </a:schemeClr>
                </a:solidFill>
              </a:rPr>
              <a:t>de Metodología Pedagógica y Didáctica </a:t>
            </a:r>
          </a:p>
          <a:p>
            <a:pPr algn="ctr"/>
            <a:r>
              <a:rPr lang="es-MX" sz="32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es-MX" sz="3200" b="1" dirty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 </a:t>
            </a:r>
          </a:p>
          <a:p>
            <a:pPr algn="ctr"/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B9FE752F-69A2-6249-9269-9554B932A17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0999" y="6219441"/>
            <a:ext cx="612084" cy="618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837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1" y="-91354"/>
            <a:ext cx="12207876" cy="1909060"/>
          </a:xfrm>
          <a:prstGeom prst="rect">
            <a:avLst/>
          </a:prstGeom>
          <a:solidFill>
            <a:srgbClr val="3494B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1133290" y="666858"/>
            <a:ext cx="9809019" cy="107721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ln w="22225">
                  <a:noFill/>
                  <a:prstDash val="solid"/>
                </a:ln>
                <a:solidFill>
                  <a:schemeClr val="bg1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Metodología de atención pedagógica </a:t>
            </a:r>
          </a:p>
          <a:p>
            <a:pPr algn="ctr"/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6B24D8FC-FFFA-4166-93B9-78926BC95538}"/>
              </a:ext>
            </a:extLst>
          </p:cNvPr>
          <p:cNvSpPr txBox="1"/>
          <p:nvPr/>
        </p:nvSpPr>
        <p:spPr>
          <a:xfrm flipH="1">
            <a:off x="7770435" y="3510016"/>
            <a:ext cx="17931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dirty="0"/>
              <a:t> </a:t>
            </a:r>
            <a:endParaRPr lang="es-CO" sz="3200" dirty="0"/>
          </a:p>
        </p:txBody>
      </p:sp>
      <p:sp>
        <p:nvSpPr>
          <p:cNvPr id="8" name="Datos almacenados 7">
            <a:hlinkClick r:id="" action="ppaction://noaction"/>
          </p:cNvPr>
          <p:cNvSpPr/>
          <p:nvPr/>
        </p:nvSpPr>
        <p:spPr>
          <a:xfrm flipH="1">
            <a:off x="156216" y="181333"/>
            <a:ext cx="666316" cy="390167"/>
          </a:xfrm>
          <a:prstGeom prst="flowChartOnlineStorage">
            <a:avLst/>
          </a:prstGeom>
          <a:solidFill>
            <a:srgbClr val="E1F1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3600" b="1" dirty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s-CO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1" y="-91354"/>
            <a:ext cx="12207876" cy="190906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1" name="Datos almacenados 10">
            <a:hlinkClick r:id="" action="ppaction://noaction"/>
          </p:cNvPr>
          <p:cNvSpPr/>
          <p:nvPr/>
        </p:nvSpPr>
        <p:spPr>
          <a:xfrm flipH="1">
            <a:off x="146488" y="84054"/>
            <a:ext cx="666316" cy="390167"/>
          </a:xfrm>
          <a:prstGeom prst="flowChartOnlineStorag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1123562" y="569579"/>
            <a:ext cx="9809019" cy="206210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MX" sz="3200" b="1" dirty="0">
                <a:solidFill>
                  <a:schemeClr val="bg1">
                    <a:lumMod val="50000"/>
                  </a:schemeClr>
                </a:solidFill>
              </a:rPr>
              <a:t>D</a:t>
            </a:r>
            <a:r>
              <a:rPr lang="es-MX" sz="3200" b="1" dirty="0" smtClean="0">
                <a:solidFill>
                  <a:schemeClr val="bg1">
                    <a:lumMod val="50000"/>
                  </a:schemeClr>
                </a:solidFill>
              </a:rPr>
              <a:t>esarrollo </a:t>
            </a:r>
            <a:r>
              <a:rPr lang="es-MX" sz="3200" b="1" dirty="0">
                <a:solidFill>
                  <a:schemeClr val="bg1">
                    <a:lumMod val="50000"/>
                  </a:schemeClr>
                </a:solidFill>
              </a:rPr>
              <a:t>de las actividades </a:t>
            </a:r>
            <a:r>
              <a:rPr lang="es-MX" sz="3200" b="1" dirty="0" smtClean="0">
                <a:solidFill>
                  <a:schemeClr val="bg1">
                    <a:lumMod val="50000"/>
                  </a:schemeClr>
                </a:solidFill>
              </a:rPr>
              <a:t>académicas</a:t>
            </a:r>
            <a:endParaRPr lang="es-MX" sz="3200" b="1" dirty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es-MX" sz="32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es-MX" sz="3200" b="1" dirty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 </a:t>
            </a:r>
          </a:p>
          <a:p>
            <a:pPr algn="ctr"/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</p:txBody>
      </p:sp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2513537952"/>
              </p:ext>
            </p:extLst>
          </p:nvPr>
        </p:nvGraphicFramePr>
        <p:xfrm>
          <a:off x="4297125" y="2028811"/>
          <a:ext cx="7609126" cy="46919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CuadroTexto 2"/>
          <p:cNvSpPr txBox="1"/>
          <p:nvPr/>
        </p:nvSpPr>
        <p:spPr>
          <a:xfrm>
            <a:off x="323850" y="3308004"/>
            <a:ext cx="4485090" cy="193899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s-CO" sz="2000" dirty="0" smtClean="0">
                <a:latin typeface="Franklin Gothic Book" panose="020B0503020102020204" pitchFamily="34" charset="0"/>
              </a:rPr>
              <a:t>Se contará con un proceso de seguimiento técnico y pedagógico, que permitirán el desarrollo efectivo de las actividades del ciclo educativo, como la calidad del proceso. En una relación y comunicación permanente con los EE.</a:t>
            </a:r>
            <a:endParaRPr lang="es-CO" sz="2000" dirty="0">
              <a:latin typeface="Franklin Gothic Book" panose="020B0503020102020204" pitchFamily="34" charset="0"/>
            </a:endParaRP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B9FE752F-69A2-6249-9269-9554B932A17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0999" y="6219441"/>
            <a:ext cx="612084" cy="618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429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1" y="-55418"/>
            <a:ext cx="12207876" cy="19090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1133290" y="666858"/>
            <a:ext cx="9809019" cy="156966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MX" sz="3200" b="1" dirty="0">
                <a:solidFill>
                  <a:schemeClr val="bg1">
                    <a:lumMod val="50000"/>
                  </a:schemeClr>
                </a:solidFill>
              </a:rPr>
              <a:t>Focalización e Identificación de Oferta para </a:t>
            </a:r>
            <a:r>
              <a:rPr lang="es-MX" sz="3200" b="1" dirty="0" smtClean="0">
                <a:solidFill>
                  <a:schemeClr val="bg1">
                    <a:lumMod val="50000"/>
                  </a:schemeClr>
                </a:solidFill>
              </a:rPr>
              <a:t>EJA</a:t>
            </a:r>
          </a:p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 </a:t>
            </a:r>
            <a:endParaRPr lang="es-ES" sz="3200" b="1" dirty="0" smtClean="0">
              <a:ln w="22225">
                <a:noFill/>
                <a:prstDash val="solid"/>
              </a:ln>
              <a:solidFill>
                <a:srgbClr val="F5C970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  <a:p>
            <a:pPr algn="ctr"/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8B4F796-027B-4AEA-8E33-3A2D7CD04CAD}"/>
              </a:ext>
            </a:extLst>
          </p:cNvPr>
          <p:cNvSpPr txBox="1"/>
          <p:nvPr/>
        </p:nvSpPr>
        <p:spPr>
          <a:xfrm>
            <a:off x="898732" y="2448555"/>
            <a:ext cx="109173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>
              <a:latin typeface="Franklin Gothic Medium" panose="020B0603020102020204" pitchFamily="34" charset="0"/>
            </a:endParaRPr>
          </a:p>
          <a:p>
            <a:endParaRPr lang="es-CO" dirty="0"/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6B24D8FC-FFFA-4166-93B9-78926BC95538}"/>
              </a:ext>
            </a:extLst>
          </p:cNvPr>
          <p:cNvSpPr txBox="1"/>
          <p:nvPr/>
        </p:nvSpPr>
        <p:spPr>
          <a:xfrm flipH="1">
            <a:off x="7770435" y="3510016"/>
            <a:ext cx="17931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dirty="0"/>
              <a:t> </a:t>
            </a:r>
            <a:endParaRPr lang="es-CO" sz="3200" dirty="0"/>
          </a:p>
        </p:txBody>
      </p:sp>
      <p:sp>
        <p:nvSpPr>
          <p:cNvPr id="30" name="Datos almacenados 29">
            <a:hlinkClick r:id="" action="ppaction://noaction"/>
          </p:cNvPr>
          <p:cNvSpPr/>
          <p:nvPr/>
        </p:nvSpPr>
        <p:spPr>
          <a:xfrm flipH="1">
            <a:off x="76774" y="81457"/>
            <a:ext cx="666316" cy="390167"/>
          </a:xfrm>
          <a:prstGeom prst="flowChartOnlineStorag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b="1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B9FE752F-69A2-6249-9269-9554B932A1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0999" y="6219441"/>
            <a:ext cx="612084" cy="618246"/>
          </a:xfrm>
          <a:prstGeom prst="rect">
            <a:avLst/>
          </a:prstGeom>
        </p:spPr>
      </p:pic>
      <p:graphicFrame>
        <p:nvGraphicFramePr>
          <p:cNvPr id="7" name="Tab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7259833"/>
              </p:ext>
            </p:extLst>
          </p:nvPr>
        </p:nvGraphicFramePr>
        <p:xfrm>
          <a:off x="1133290" y="2448555"/>
          <a:ext cx="10032249" cy="3527905"/>
        </p:xfrm>
        <a:graphic>
          <a:graphicData uri="http://schemas.openxmlformats.org/drawingml/2006/table">
            <a:tbl>
              <a:tblPr/>
              <a:tblGrid>
                <a:gridCol w="1323984">
                  <a:extLst>
                    <a:ext uri="{9D8B030D-6E8A-4147-A177-3AD203B41FA5}">
                      <a16:colId xmlns:a16="http://schemas.microsoft.com/office/drawing/2014/main" val="2156608549"/>
                    </a:ext>
                  </a:extLst>
                </a:gridCol>
                <a:gridCol w="818959">
                  <a:extLst>
                    <a:ext uri="{9D8B030D-6E8A-4147-A177-3AD203B41FA5}">
                      <a16:colId xmlns:a16="http://schemas.microsoft.com/office/drawing/2014/main" val="2028300665"/>
                    </a:ext>
                  </a:extLst>
                </a:gridCol>
                <a:gridCol w="1965502">
                  <a:extLst>
                    <a:ext uri="{9D8B030D-6E8A-4147-A177-3AD203B41FA5}">
                      <a16:colId xmlns:a16="http://schemas.microsoft.com/office/drawing/2014/main" val="2516797238"/>
                    </a:ext>
                  </a:extLst>
                </a:gridCol>
                <a:gridCol w="2279436">
                  <a:extLst>
                    <a:ext uri="{9D8B030D-6E8A-4147-A177-3AD203B41FA5}">
                      <a16:colId xmlns:a16="http://schemas.microsoft.com/office/drawing/2014/main" val="3289431062"/>
                    </a:ext>
                  </a:extLst>
                </a:gridCol>
                <a:gridCol w="696115">
                  <a:extLst>
                    <a:ext uri="{9D8B030D-6E8A-4147-A177-3AD203B41FA5}">
                      <a16:colId xmlns:a16="http://schemas.microsoft.com/office/drawing/2014/main" val="333768333"/>
                    </a:ext>
                  </a:extLst>
                </a:gridCol>
                <a:gridCol w="818959">
                  <a:extLst>
                    <a:ext uri="{9D8B030D-6E8A-4147-A177-3AD203B41FA5}">
                      <a16:colId xmlns:a16="http://schemas.microsoft.com/office/drawing/2014/main" val="1232877783"/>
                    </a:ext>
                  </a:extLst>
                </a:gridCol>
                <a:gridCol w="778011">
                  <a:extLst>
                    <a:ext uri="{9D8B030D-6E8A-4147-A177-3AD203B41FA5}">
                      <a16:colId xmlns:a16="http://schemas.microsoft.com/office/drawing/2014/main" val="2301628898"/>
                    </a:ext>
                  </a:extLst>
                </a:gridCol>
                <a:gridCol w="709765">
                  <a:extLst>
                    <a:ext uri="{9D8B030D-6E8A-4147-A177-3AD203B41FA5}">
                      <a16:colId xmlns:a16="http://schemas.microsoft.com/office/drawing/2014/main" val="2543834382"/>
                    </a:ext>
                  </a:extLst>
                </a:gridCol>
                <a:gridCol w="641518">
                  <a:extLst>
                    <a:ext uri="{9D8B030D-6E8A-4147-A177-3AD203B41FA5}">
                      <a16:colId xmlns:a16="http://schemas.microsoft.com/office/drawing/2014/main" val="1654834088"/>
                    </a:ext>
                  </a:extLst>
                </a:gridCol>
              </a:tblGrid>
              <a:tr h="264771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Municipio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MEF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ETCR/NAR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CERTIFICA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Población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Sexo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7765017"/>
                  </a:ext>
                </a:extLst>
              </a:tr>
              <a:tr h="43651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Comunidad Aledaña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Hombre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Mujer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926613"/>
                  </a:ext>
                </a:extLst>
              </a:tr>
              <a:tr h="207524"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PLANADAS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EL OSO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ANTONIO NARIÑO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5305071"/>
                  </a:ext>
                </a:extLst>
              </a:tr>
              <a:tr h="207524"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ICONONZO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 FILA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LA FILA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3957458"/>
                  </a:ext>
                </a:extLst>
              </a:tr>
              <a:tr h="207524"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ICONONZO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BALCONES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LA FILA (SEDE BALCONCITOS)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9023107"/>
                  </a:ext>
                </a:extLst>
              </a:tr>
              <a:tr h="207524"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PURIFICACIÓN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UNAD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CASCO URBANO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TÉCNICA PÉREZ Y ALDANA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345554"/>
                  </a:ext>
                </a:extLst>
              </a:tr>
              <a:tr h="207524"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DOLORES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UNAD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LAS VEGAS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SAN PEDRO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996648"/>
                  </a:ext>
                </a:extLst>
              </a:tr>
              <a:tr h="207524"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CHAPARRAL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UNAD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CASCO URBANO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NUESTRA SEÑORA DEL ROSARIO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0676694"/>
                  </a:ext>
                </a:extLst>
              </a:tr>
              <a:tr h="207524"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CHAPARRAL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UNAD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 JOSÉ DE LAS HERMOSAS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ALVARO MOLINA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4552477"/>
                  </a:ext>
                </a:extLst>
              </a:tr>
              <a:tr h="207524"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CHAPARRAL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UNAD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 MARINA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SIMÓN BOLÍVAR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0297063"/>
                  </a:ext>
                </a:extLst>
              </a:tr>
              <a:tr h="207524"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RONCESVALLES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UNAD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SANTA ELENA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MANUEL ELKIN PATARROYO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402237"/>
                  </a:ext>
                </a:extLst>
              </a:tr>
              <a:tr h="207524"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RIOBLANCO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UNAD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GAITAN - VEREDA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JESUS ANTONIO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4046021"/>
                  </a:ext>
                </a:extLst>
              </a:tr>
              <a:tr h="207524"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RIOBLANCO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UNAD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HERRERA - CORREGIMIENTO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TEC - SAN RAFAEL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987520"/>
                  </a:ext>
                </a:extLst>
              </a:tr>
              <a:tr h="207524"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 ANTONIO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UNAD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CASCO URBANO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JOSE MARÍA CARBONELL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640453"/>
                  </a:ext>
                </a:extLst>
              </a:tr>
              <a:tr h="336331"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299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39387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4637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1" y="-55418"/>
            <a:ext cx="12207876" cy="19090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Rectángulo 4"/>
          <p:cNvSpPr/>
          <p:nvPr/>
        </p:nvSpPr>
        <p:spPr>
          <a:xfrm>
            <a:off x="1133290" y="666858"/>
            <a:ext cx="9809019" cy="156966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MX" sz="3200" b="1" dirty="0" smtClean="0">
                <a:solidFill>
                  <a:schemeClr val="bg1">
                    <a:lumMod val="50000"/>
                  </a:schemeClr>
                </a:solidFill>
              </a:rPr>
              <a:t>Propuesta de Matrícula con algunas IE</a:t>
            </a:r>
            <a:endParaRPr lang="es-MX" sz="32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 </a:t>
            </a:r>
            <a:endParaRPr lang="es-ES" sz="3200" b="1" dirty="0" smtClean="0">
              <a:ln w="22225">
                <a:noFill/>
                <a:prstDash val="solid"/>
              </a:ln>
              <a:solidFill>
                <a:srgbClr val="F5C970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  <a:p>
            <a:pPr algn="ctr"/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</p:txBody>
      </p:sp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1188946"/>
              </p:ext>
            </p:extLst>
          </p:nvPr>
        </p:nvGraphicFramePr>
        <p:xfrm>
          <a:off x="1386695" y="2575918"/>
          <a:ext cx="9789304" cy="2988596"/>
        </p:xfrm>
        <a:graphic>
          <a:graphicData uri="http://schemas.openxmlformats.org/drawingml/2006/table">
            <a:tbl>
              <a:tblPr firstRow="1" bandRow="1"/>
              <a:tblGrid>
                <a:gridCol w="1942965">
                  <a:extLst>
                    <a:ext uri="{9D8B030D-6E8A-4147-A177-3AD203B41FA5}">
                      <a16:colId xmlns:a16="http://schemas.microsoft.com/office/drawing/2014/main" val="3089859511"/>
                    </a:ext>
                  </a:extLst>
                </a:gridCol>
                <a:gridCol w="3027329">
                  <a:extLst>
                    <a:ext uri="{9D8B030D-6E8A-4147-A177-3AD203B41FA5}">
                      <a16:colId xmlns:a16="http://schemas.microsoft.com/office/drawing/2014/main" val="1390884503"/>
                    </a:ext>
                  </a:extLst>
                </a:gridCol>
                <a:gridCol w="2776828">
                  <a:extLst>
                    <a:ext uri="{9D8B030D-6E8A-4147-A177-3AD203B41FA5}">
                      <a16:colId xmlns:a16="http://schemas.microsoft.com/office/drawing/2014/main" val="898392047"/>
                    </a:ext>
                  </a:extLst>
                </a:gridCol>
                <a:gridCol w="2042182">
                  <a:extLst>
                    <a:ext uri="{9D8B030D-6E8A-4147-A177-3AD203B41FA5}">
                      <a16:colId xmlns:a16="http://schemas.microsoft.com/office/drawing/2014/main" val="2058584382"/>
                    </a:ext>
                  </a:extLst>
                </a:gridCol>
              </a:tblGrid>
              <a:tr h="484276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CO" sz="1600" dirty="0" smtClean="0"/>
                        <a:t>IE QUE</a:t>
                      </a:r>
                      <a:r>
                        <a:rPr lang="es-CO" sz="1600" baseline="0" dirty="0" smtClean="0"/>
                        <a:t> PERMANECE</a:t>
                      </a:r>
                      <a:endParaRPr lang="es-CO" sz="16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CO" sz="1600" dirty="0" smtClean="0"/>
                        <a:t>IE QUE ACOMPAÑA</a:t>
                      </a:r>
                      <a:endParaRPr lang="es-CO" sz="1600" dirty="0"/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233991"/>
                  </a:ext>
                </a:extLst>
              </a:tr>
              <a:tr h="4842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CO" sz="1800" b="1" dirty="0" smtClean="0"/>
                        <a:t>Municipio</a:t>
                      </a:r>
                      <a:endParaRPr lang="es-CO" sz="1800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CO" sz="1800" b="1" dirty="0" smtClean="0"/>
                        <a:t>IE Certifica</a:t>
                      </a:r>
                      <a:endParaRPr lang="es-CO" sz="1800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CO" sz="1800" b="1" dirty="0" smtClean="0"/>
                        <a:t>Municipio/NAR</a:t>
                      </a:r>
                      <a:endParaRPr lang="es-CO" sz="1800" b="1" dirty="0"/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CO" sz="1800" b="1" dirty="0" smtClean="0"/>
                        <a:t>IE</a:t>
                      </a:r>
                      <a:endParaRPr lang="es-CO" sz="1800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6782843"/>
                  </a:ext>
                </a:extLst>
              </a:tr>
              <a:tr h="67169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CO" sz="1800" dirty="0" smtClean="0"/>
                        <a:t>Purificación</a:t>
                      </a:r>
                      <a:endParaRPr lang="es-CO" sz="1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CO" sz="1800" dirty="0" smtClean="0"/>
                        <a:t>IE Técnica Pérez y Aldana</a:t>
                      </a:r>
                      <a:endParaRPr lang="es-CO" sz="1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CO" sz="1800" dirty="0" smtClean="0"/>
                        <a:t>Dolores</a:t>
                      </a:r>
                      <a:endParaRPr lang="es-CO" sz="1800" dirty="0"/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CO" sz="1800" dirty="0" smtClean="0"/>
                        <a:t>IE San Pedro</a:t>
                      </a:r>
                      <a:endParaRPr lang="es-CO" sz="1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2855215"/>
                  </a:ext>
                </a:extLst>
              </a:tr>
              <a:tr h="67169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CO" sz="1800" dirty="0" smtClean="0"/>
                        <a:t>Chaparral</a:t>
                      </a:r>
                      <a:endParaRPr lang="es-CO" sz="1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CO" sz="1800" dirty="0" smtClean="0"/>
                        <a:t>IE Nuestra Señora del Rosario</a:t>
                      </a:r>
                      <a:endParaRPr lang="es-CO" sz="1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CO" sz="1800" dirty="0" smtClean="0"/>
                        <a:t>San José de las Hermosas</a:t>
                      </a:r>
                      <a:endParaRPr lang="es-CO" sz="1800" dirty="0"/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CO" sz="1800" dirty="0" smtClean="0"/>
                        <a:t>IE Álvaro</a:t>
                      </a:r>
                      <a:r>
                        <a:rPr lang="es-CO" sz="1800" baseline="0" dirty="0" smtClean="0"/>
                        <a:t> Molina</a:t>
                      </a:r>
                      <a:endParaRPr lang="es-CO" sz="1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0712281"/>
                  </a:ext>
                </a:extLst>
              </a:tr>
              <a:tr h="6766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CO" sz="1800" dirty="0" smtClean="0"/>
                        <a:t>San Antonio</a:t>
                      </a:r>
                      <a:endParaRPr lang="es-CO" sz="1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CO" sz="1800" dirty="0" smtClean="0"/>
                        <a:t>IE</a:t>
                      </a:r>
                      <a:r>
                        <a:rPr lang="es-CO" sz="1800" baseline="0" dirty="0" smtClean="0"/>
                        <a:t> </a:t>
                      </a:r>
                      <a:r>
                        <a:rPr lang="es-CO" sz="1800" baseline="0" dirty="0" err="1" smtClean="0"/>
                        <a:t>Jose</a:t>
                      </a:r>
                      <a:r>
                        <a:rPr lang="es-CO" sz="1800" baseline="0" dirty="0" smtClean="0"/>
                        <a:t> María Carbonell</a:t>
                      </a:r>
                      <a:endParaRPr lang="es-CO" sz="1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CO" sz="1800" dirty="0" smtClean="0"/>
                        <a:t>Roncesvalles</a:t>
                      </a:r>
                      <a:endParaRPr lang="es-CO" sz="1800" dirty="0"/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CO" sz="1800" dirty="0" smtClean="0"/>
                        <a:t>IE Manuel Elkin </a:t>
                      </a:r>
                      <a:r>
                        <a:rPr lang="es-CO" sz="1800" dirty="0" err="1" smtClean="0"/>
                        <a:t>Patarroyo</a:t>
                      </a:r>
                      <a:endParaRPr lang="es-CO" sz="1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01386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12708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945698"/>
            <a:ext cx="10515600" cy="43513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CO" sz="2400" dirty="0"/>
              <a:t>C</a:t>
            </a:r>
            <a:r>
              <a:rPr lang="es-CO" sz="2400" dirty="0" smtClean="0"/>
              <a:t>on </a:t>
            </a:r>
            <a:r>
              <a:rPr lang="es-CO" sz="2400" dirty="0"/>
              <a:t>el objetivo de lograr el acceso, permanencia e inclusión educativa de la población de niños, niñas adolescentes y jóvenes de las familias de personas en proceso de reincorporación y de las comunidades aledañas, mediante una estrategia de seguimiento y acompañamiento al desarrollo de trayectorias educativas </a:t>
            </a:r>
            <a:r>
              <a:rPr lang="es-CO" sz="2400" dirty="0" smtClean="0"/>
              <a:t>completas.</a:t>
            </a:r>
          </a:p>
          <a:p>
            <a:pPr marL="0" indent="0" algn="just">
              <a:buNone/>
            </a:pPr>
            <a:endParaRPr lang="es-ES" sz="1800" b="1" dirty="0"/>
          </a:p>
          <a:p>
            <a:pPr marL="457200" indent="-457200">
              <a:buAutoNum type="arabicPeriod"/>
            </a:pPr>
            <a:r>
              <a:rPr lang="es-CO" sz="2000" dirty="0" smtClean="0">
                <a:solidFill>
                  <a:srgbClr val="0070C0"/>
                </a:solidFill>
              </a:rPr>
              <a:t>Búsqueda activa de niños, niñas y adolescentes para acceso al sistema educativo</a:t>
            </a:r>
          </a:p>
          <a:p>
            <a:pPr marL="457200" indent="-457200">
              <a:buAutoNum type="arabicPeriod"/>
            </a:pPr>
            <a:r>
              <a:rPr lang="es-CO" sz="2000" dirty="0" smtClean="0">
                <a:solidFill>
                  <a:srgbClr val="0070C0"/>
                </a:solidFill>
              </a:rPr>
              <a:t>Acompañamiento a la permanencia educativa de NNA en riesgo de desertar del sistema educativo</a:t>
            </a:r>
            <a:endParaRPr lang="es-CO" sz="2000" dirty="0">
              <a:solidFill>
                <a:srgbClr val="0070C0"/>
              </a:solidFill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1" y="-91354"/>
            <a:ext cx="12207876" cy="190906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s-MX" sz="3200" b="1" dirty="0" smtClean="0">
                <a:solidFill>
                  <a:prstClr val="white">
                    <a:lumMod val="50000"/>
                  </a:prstClr>
                </a:solidFill>
              </a:rPr>
              <a:t>Componente: Acceso y Permanencia de NNA</a:t>
            </a:r>
            <a:endParaRPr lang="es-MX" sz="3200" b="1" dirty="0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02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945698"/>
            <a:ext cx="10515600" cy="4351338"/>
          </a:xfrm>
        </p:spPr>
        <p:txBody>
          <a:bodyPr>
            <a:normAutofit/>
          </a:bodyPr>
          <a:lstStyle/>
          <a:p>
            <a:pPr algn="just"/>
            <a:r>
              <a:rPr lang="es-CO" dirty="0"/>
              <a:t>D</a:t>
            </a:r>
            <a:r>
              <a:rPr lang="es-CO" dirty="0" smtClean="0"/>
              <a:t>irigida </a:t>
            </a:r>
            <a:r>
              <a:rPr lang="es-CO" dirty="0"/>
              <a:t>a socializar y apropiar los lineamientos de la Política de reconciliación, convivencia y no estigmatización, y su inclusión en ambientes escolares, en zonas donde se implementa la reincorporación comunitaria, vinculando a las </a:t>
            </a:r>
            <a:r>
              <a:rPr lang="es-CO" dirty="0" smtClean="0"/>
              <a:t>Instituciones </a:t>
            </a:r>
            <a:r>
              <a:rPr lang="es-CO" dirty="0"/>
              <a:t>Educativas en las cuales se implementa el </a:t>
            </a:r>
            <a:r>
              <a:rPr lang="es-CO" dirty="0" smtClean="0"/>
              <a:t>proyecto.</a:t>
            </a:r>
            <a:endParaRPr lang="es-CO" dirty="0"/>
          </a:p>
          <a:p>
            <a:pPr marL="0" indent="0" algn="just">
              <a:buNone/>
            </a:pPr>
            <a:endParaRPr lang="es-ES" sz="1800" b="1" dirty="0"/>
          </a:p>
          <a:p>
            <a:pPr marL="457200" indent="-457200">
              <a:buAutoNum type="arabicPeriod"/>
            </a:pPr>
            <a:r>
              <a:rPr lang="es-MX" sz="2000" dirty="0" smtClean="0">
                <a:solidFill>
                  <a:srgbClr val="0070C0"/>
                </a:solidFill>
              </a:rPr>
              <a:t>Talleres de sensibilización y apropiación en los las Instituciones Educativas. </a:t>
            </a:r>
            <a:endParaRPr lang="es-CO" sz="2000" dirty="0" smtClean="0">
              <a:solidFill>
                <a:srgbClr val="0070C0"/>
              </a:solidFill>
            </a:endParaRPr>
          </a:p>
          <a:p>
            <a:pPr marL="457200" indent="-457200">
              <a:buAutoNum type="arabicPeriod"/>
            </a:pPr>
            <a:r>
              <a:rPr lang="es-CO" sz="2000" dirty="0" smtClean="0">
                <a:solidFill>
                  <a:srgbClr val="0070C0"/>
                </a:solidFill>
              </a:rPr>
              <a:t>Convocatoria de proyectos y buenas practicas de reconciliación en escenarios educativos comunitarios con estímulos. </a:t>
            </a:r>
            <a:endParaRPr lang="es-CO" sz="2000" dirty="0">
              <a:solidFill>
                <a:srgbClr val="0070C0"/>
              </a:solidFill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1" y="-91354"/>
            <a:ext cx="12207876" cy="190906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s-CO" sz="3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Política de reconciliación, convivencia y no estigmatización</a:t>
            </a:r>
            <a:endParaRPr lang="es-MX" sz="3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79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DA1DC6C8-7FCA-D54A-B85B-7CA7435C9AE6}"/>
              </a:ext>
            </a:extLst>
          </p:cNvPr>
          <p:cNvSpPr/>
          <p:nvPr/>
        </p:nvSpPr>
        <p:spPr>
          <a:xfrm>
            <a:off x="-7088" y="-7088"/>
            <a:ext cx="12284149" cy="6939516"/>
          </a:xfrm>
          <a:prstGeom prst="rect">
            <a:avLst/>
          </a:prstGeom>
          <a:solidFill>
            <a:srgbClr val="E43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latin typeface="Arial" panose="020B0604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3139440" y="3108960"/>
            <a:ext cx="53644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9600" dirty="0" smtClean="0">
                <a:solidFill>
                  <a:schemeClr val="bg1"/>
                </a:solidFill>
              </a:rPr>
              <a:t>GRACIAS</a:t>
            </a:r>
            <a:endParaRPr lang="es-CO" sz="9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050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>
                <a:solidFill>
                  <a:srgbClr val="1857A2"/>
                </a:solidFill>
              </a:rPr>
              <a:t>Agenda de reunión</a:t>
            </a:r>
            <a:endParaRPr lang="es-CO" b="1" dirty="0">
              <a:solidFill>
                <a:srgbClr val="1857A2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2059305"/>
            <a:ext cx="10515600" cy="4351338"/>
          </a:xfrm>
        </p:spPr>
        <p:txBody>
          <a:bodyPr/>
          <a:lstStyle/>
          <a:p>
            <a:pPr lvl="0"/>
            <a:r>
              <a:rPr lang="es-CO" dirty="0">
                <a:solidFill>
                  <a:srgbClr val="1857A2"/>
                </a:solidFill>
              </a:rPr>
              <a:t>Saludo de bienvenida</a:t>
            </a:r>
          </a:p>
          <a:p>
            <a:pPr lvl="0"/>
            <a:r>
              <a:rPr lang="es-CO" dirty="0">
                <a:solidFill>
                  <a:srgbClr val="1857A2"/>
                </a:solidFill>
              </a:rPr>
              <a:t>Antecedentes implementación directa</a:t>
            </a:r>
          </a:p>
          <a:p>
            <a:pPr lvl="0"/>
            <a:r>
              <a:rPr lang="es-CO" dirty="0">
                <a:solidFill>
                  <a:srgbClr val="1857A2"/>
                </a:solidFill>
              </a:rPr>
              <a:t>Propuesta implementación directa </a:t>
            </a:r>
            <a:r>
              <a:rPr lang="es-CO" dirty="0" err="1">
                <a:solidFill>
                  <a:srgbClr val="1857A2"/>
                </a:solidFill>
              </a:rPr>
              <a:t>Icononzo</a:t>
            </a:r>
            <a:r>
              <a:rPr lang="es-CO" dirty="0">
                <a:solidFill>
                  <a:srgbClr val="1857A2"/>
                </a:solidFill>
              </a:rPr>
              <a:t> y Planadas</a:t>
            </a:r>
          </a:p>
          <a:p>
            <a:pPr lvl="0"/>
            <a:r>
              <a:rPr lang="es-CO" dirty="0" smtClean="0">
                <a:solidFill>
                  <a:srgbClr val="1857A2"/>
                </a:solidFill>
              </a:rPr>
              <a:t>Socialización componente Acceso y Permanencia</a:t>
            </a:r>
            <a:endParaRPr lang="es-CO" dirty="0">
              <a:solidFill>
                <a:srgbClr val="1857A2"/>
              </a:solidFill>
            </a:endParaRPr>
          </a:p>
          <a:p>
            <a:pPr lvl="0"/>
            <a:r>
              <a:rPr lang="es-CO" dirty="0">
                <a:solidFill>
                  <a:srgbClr val="1857A2"/>
                </a:solidFill>
              </a:rPr>
              <a:t>Preguntas y comentarios</a:t>
            </a:r>
          </a:p>
          <a:p>
            <a:pPr marL="0" indent="0">
              <a:buNone/>
            </a:pP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8530661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C12F9CBA-12F4-474F-8097-C698B4B4E0EE}"/>
              </a:ext>
            </a:extLst>
          </p:cNvPr>
          <p:cNvSpPr txBox="1"/>
          <p:nvPr/>
        </p:nvSpPr>
        <p:spPr>
          <a:xfrm>
            <a:off x="1290453" y="2266418"/>
            <a:ext cx="169371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5000" dirty="0" smtClean="0">
                <a:latin typeface="Franklin Gothic Medium" panose="020B0603020102020204" pitchFamily="34" charset="0"/>
              </a:rPr>
              <a:t>282</a:t>
            </a:r>
            <a:endParaRPr lang="es-CO" sz="5000" dirty="0">
              <a:latin typeface="Franklin Gothic Medium" panose="020B0603020102020204" pitchFamily="34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AB46505-0FAF-47AB-AED3-94E84FC5A48C}"/>
              </a:ext>
            </a:extLst>
          </p:cNvPr>
          <p:cNvSpPr txBox="1"/>
          <p:nvPr/>
        </p:nvSpPr>
        <p:spPr>
          <a:xfrm>
            <a:off x="2563234" y="2298919"/>
            <a:ext cx="40126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2400" dirty="0">
                <a:latin typeface="Franklin Gothic Medium" panose="020B0603020102020204" pitchFamily="34" charset="0"/>
              </a:rPr>
              <a:t>Jóvenes y  Adultos </a:t>
            </a:r>
          </a:p>
          <a:p>
            <a:r>
              <a:rPr lang="es-CO" sz="2400" dirty="0">
                <a:latin typeface="Franklin Gothic Medium" panose="020B0603020102020204" pitchFamily="34" charset="0"/>
              </a:rPr>
              <a:t>han accedido a la educación </a:t>
            </a:r>
          </a:p>
        </p:txBody>
      </p:sp>
      <p:graphicFrame>
        <p:nvGraphicFramePr>
          <p:cNvPr id="9" name="Gráfico 8">
            <a:extLst>
              <a:ext uri="{FF2B5EF4-FFF2-40B4-BE49-F238E27FC236}">
                <a16:creationId xmlns:a16="http://schemas.microsoft.com/office/drawing/2014/main" id="{2BBF37F3-BB57-4835-AA17-CFE5AD650E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24236003"/>
              </p:ext>
            </p:extLst>
          </p:nvPr>
        </p:nvGraphicFramePr>
        <p:xfrm>
          <a:off x="153263" y="3380044"/>
          <a:ext cx="5382927" cy="2049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Gráfico 11">
            <a:extLst>
              <a:ext uri="{FF2B5EF4-FFF2-40B4-BE49-F238E27FC236}">
                <a16:creationId xmlns:a16="http://schemas.microsoft.com/office/drawing/2014/main" id="{D86F0652-60B4-49F9-A258-1900B6270F3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96317249"/>
              </p:ext>
            </p:extLst>
          </p:nvPr>
        </p:nvGraphicFramePr>
        <p:xfrm>
          <a:off x="5536191" y="3380044"/>
          <a:ext cx="6671685" cy="33183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Rectángulo 9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-15876" y="4715"/>
            <a:ext cx="12207876" cy="1909060"/>
          </a:xfrm>
          <a:prstGeom prst="rect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1133290" y="666858"/>
            <a:ext cx="9809019" cy="58477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Resultados de la última fase</a:t>
            </a:r>
          </a:p>
        </p:txBody>
      </p:sp>
    </p:spTree>
    <p:extLst>
      <p:ext uri="{BB962C8B-B14F-4D97-AF65-F5344CB8AC3E}">
        <p14:creationId xmlns:p14="http://schemas.microsoft.com/office/powerpoint/2010/main" val="24667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1085704"/>
              </p:ext>
            </p:extLst>
          </p:nvPr>
        </p:nvGraphicFramePr>
        <p:xfrm>
          <a:off x="833339" y="2065052"/>
          <a:ext cx="10408920" cy="4162015"/>
        </p:xfrm>
        <a:graphic>
          <a:graphicData uri="http://schemas.openxmlformats.org/drawingml/2006/table">
            <a:tbl>
              <a:tblPr/>
              <a:tblGrid>
                <a:gridCol w="1084263">
                  <a:extLst>
                    <a:ext uri="{9D8B030D-6E8A-4147-A177-3AD203B41FA5}">
                      <a16:colId xmlns:a16="http://schemas.microsoft.com/office/drawing/2014/main" val="886094872"/>
                    </a:ext>
                  </a:extLst>
                </a:gridCol>
                <a:gridCol w="975836">
                  <a:extLst>
                    <a:ext uri="{9D8B030D-6E8A-4147-A177-3AD203B41FA5}">
                      <a16:colId xmlns:a16="http://schemas.microsoft.com/office/drawing/2014/main" val="2824609990"/>
                    </a:ext>
                  </a:extLst>
                </a:gridCol>
                <a:gridCol w="1504414">
                  <a:extLst>
                    <a:ext uri="{9D8B030D-6E8A-4147-A177-3AD203B41FA5}">
                      <a16:colId xmlns:a16="http://schemas.microsoft.com/office/drawing/2014/main" val="2862295825"/>
                    </a:ext>
                  </a:extLst>
                </a:gridCol>
                <a:gridCol w="1829693">
                  <a:extLst>
                    <a:ext uri="{9D8B030D-6E8A-4147-A177-3AD203B41FA5}">
                      <a16:colId xmlns:a16="http://schemas.microsoft.com/office/drawing/2014/main" val="3926208581"/>
                    </a:ext>
                  </a:extLst>
                </a:gridCol>
                <a:gridCol w="813197">
                  <a:extLst>
                    <a:ext uri="{9D8B030D-6E8A-4147-A177-3AD203B41FA5}">
                      <a16:colId xmlns:a16="http://schemas.microsoft.com/office/drawing/2014/main" val="174027972"/>
                    </a:ext>
                  </a:extLst>
                </a:gridCol>
                <a:gridCol w="813197">
                  <a:extLst>
                    <a:ext uri="{9D8B030D-6E8A-4147-A177-3AD203B41FA5}">
                      <a16:colId xmlns:a16="http://schemas.microsoft.com/office/drawing/2014/main" val="3394480423"/>
                    </a:ext>
                  </a:extLst>
                </a:gridCol>
                <a:gridCol w="813197">
                  <a:extLst>
                    <a:ext uri="{9D8B030D-6E8A-4147-A177-3AD203B41FA5}">
                      <a16:colId xmlns:a16="http://schemas.microsoft.com/office/drawing/2014/main" val="180063603"/>
                    </a:ext>
                  </a:extLst>
                </a:gridCol>
                <a:gridCol w="880963">
                  <a:extLst>
                    <a:ext uri="{9D8B030D-6E8A-4147-A177-3AD203B41FA5}">
                      <a16:colId xmlns:a16="http://schemas.microsoft.com/office/drawing/2014/main" val="2024940517"/>
                    </a:ext>
                  </a:extLst>
                </a:gridCol>
                <a:gridCol w="813197">
                  <a:extLst>
                    <a:ext uri="{9D8B030D-6E8A-4147-A177-3AD203B41FA5}">
                      <a16:colId xmlns:a16="http://schemas.microsoft.com/office/drawing/2014/main" val="2369383997"/>
                    </a:ext>
                  </a:extLst>
                </a:gridCol>
                <a:gridCol w="880963">
                  <a:extLst>
                    <a:ext uri="{9D8B030D-6E8A-4147-A177-3AD203B41FA5}">
                      <a16:colId xmlns:a16="http://schemas.microsoft.com/office/drawing/2014/main" val="2398951363"/>
                    </a:ext>
                  </a:extLst>
                </a:gridCol>
              </a:tblGrid>
              <a:tr h="379982">
                <a:tc gridSpan="10"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TOLIMA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4497499"/>
                  </a:ext>
                </a:extLst>
              </a:tr>
              <a:tr h="29105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Municipio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MEF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ETCR/NAR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CERTIFICA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Matrícula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Comunidad Aledaña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Hombre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Mujer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Deserción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9488755"/>
                  </a:ext>
                </a:extLst>
              </a:tr>
              <a:tr h="234457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276218"/>
                  </a:ext>
                </a:extLst>
              </a:tr>
              <a:tr h="234457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Icononzo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Ser Humano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ETCR La Fila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La Fila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2794088"/>
                  </a:ext>
                </a:extLst>
              </a:tr>
              <a:tr h="234457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Icononzo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Ser Humano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NAR Balcones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La Fila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8536991"/>
                  </a:ext>
                </a:extLst>
              </a:tr>
              <a:tr h="234457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Planadas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Ser Humano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ETCR El Oso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Antonio Nariño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9875563"/>
                  </a:ext>
                </a:extLst>
              </a:tr>
              <a:tr h="434958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Rioblanco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Ser Humano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Herrera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Técnica Agropecuaria San Rafael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040936"/>
                  </a:ext>
                </a:extLst>
              </a:tr>
              <a:tr h="234457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Rioblanco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Ser Humano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Gaitán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Jesús Antonio Amezquita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875112"/>
                  </a:ext>
                </a:extLst>
              </a:tr>
              <a:tr h="234457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Chaparral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Ser Humano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Casco Urbano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Nuestra Señora del Rosario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2890142"/>
                  </a:ext>
                </a:extLst>
              </a:tr>
              <a:tr h="234457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Chaparral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Ser Humano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 Marina 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Simón Bolívar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4110826"/>
                  </a:ext>
                </a:extLst>
              </a:tr>
              <a:tr h="24254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Chaparral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Ser Humano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 José de las hermosas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Álvaro Molina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8730999"/>
                  </a:ext>
                </a:extLst>
              </a:tr>
              <a:tr h="234457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Purificación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Ser Humano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El Tigre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Técnica Pérez y Aldana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6255784"/>
                  </a:ext>
                </a:extLst>
              </a:tr>
              <a:tr h="234457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 Antonio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Ser Humano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Casco urbano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Jose Maria Carbonell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6826278"/>
                  </a:ext>
                </a:extLst>
              </a:tr>
              <a:tr h="234457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Dolores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Ser Humano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Las Vegas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San Pedro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5817516"/>
                  </a:ext>
                </a:extLst>
              </a:tr>
              <a:tr h="234457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Roncesvalles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Ser Humano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Santa Elena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Manuel Elkin Patarroyo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5321530"/>
                  </a:ext>
                </a:extLst>
              </a:tr>
              <a:tr h="234457"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9925431"/>
                  </a:ext>
                </a:extLst>
              </a:tr>
            </a:tbl>
          </a:graphicData>
        </a:graphic>
      </p:graphicFrame>
      <p:sp>
        <p:nvSpPr>
          <p:cNvPr id="8" name="Rectángulo 7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-15876" y="4715"/>
            <a:ext cx="12207876" cy="1909060"/>
          </a:xfrm>
          <a:prstGeom prst="rect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1133290" y="666858"/>
            <a:ext cx="9809019" cy="58477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Resultados de la última fase</a:t>
            </a:r>
          </a:p>
        </p:txBody>
      </p:sp>
    </p:spTree>
    <p:extLst>
      <p:ext uri="{BB962C8B-B14F-4D97-AF65-F5344CB8AC3E}">
        <p14:creationId xmlns:p14="http://schemas.microsoft.com/office/powerpoint/2010/main" val="489383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1" y="-55418"/>
            <a:ext cx="12207876" cy="19090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1133290" y="666858"/>
            <a:ext cx="9809019" cy="206210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none" spc="0" normalizeH="0" baseline="0" noProof="0" dirty="0">
                <a:ln w="22225">
                  <a:noFill/>
                  <a:prstDash val="solid"/>
                </a:ln>
                <a:solidFill>
                  <a:srgbClr val="F5C970"/>
                </a:solidFill>
                <a:effectLst/>
                <a:uLnTx/>
                <a:uFillTx/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Resultados de la última fase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200" b="1" i="0" u="none" strike="noStrike" kern="1200" cap="none" spc="0" normalizeH="0" baseline="0" noProof="0" dirty="0">
              <a:ln w="22225">
                <a:noFill/>
                <a:prstDash val="solid"/>
              </a:ln>
              <a:solidFill>
                <a:srgbClr val="F5C970"/>
              </a:solidFill>
              <a:effectLst/>
              <a:uLnTx/>
              <a:uFillTx/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200" b="1" i="0" u="none" strike="noStrike" kern="1200" cap="none" spc="0" normalizeH="0" baseline="0" noProof="0" dirty="0">
              <a:ln w="22225">
                <a:noFill/>
                <a:prstDash val="solid"/>
              </a:ln>
              <a:solidFill>
                <a:srgbClr val="F5C970"/>
              </a:solidFill>
              <a:effectLst/>
              <a:uLnTx/>
              <a:uFillTx/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200" b="1" i="0" u="none" strike="noStrike" kern="1200" cap="none" spc="0" normalizeH="0" baseline="0" noProof="0" dirty="0">
              <a:ln w="22225">
                <a:noFill/>
                <a:prstDash val="solid"/>
              </a:ln>
              <a:solidFill>
                <a:srgbClr val="F5C970"/>
              </a:solidFill>
              <a:effectLst/>
              <a:uLnTx/>
              <a:uFillTx/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12F9CBA-12F4-474F-8097-C698B4B4E0EE}"/>
              </a:ext>
            </a:extLst>
          </p:cNvPr>
          <p:cNvSpPr txBox="1"/>
          <p:nvPr/>
        </p:nvSpPr>
        <p:spPr>
          <a:xfrm>
            <a:off x="3288717" y="2103669"/>
            <a:ext cx="1693718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4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anose="020B0603020102020204" pitchFamily="34" charset="0"/>
                <a:ea typeface="+mn-ea"/>
                <a:cs typeface="+mn-cs"/>
              </a:rPr>
              <a:t>216</a:t>
            </a:r>
            <a:endParaRPr kumimoji="0" lang="es-CO" sz="4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Medium" panose="020B0603020102020204" pitchFamily="34" charset="0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AB46505-0FAF-47AB-AED3-94E84FC5A48C}"/>
              </a:ext>
            </a:extLst>
          </p:cNvPr>
          <p:cNvSpPr txBox="1"/>
          <p:nvPr/>
        </p:nvSpPr>
        <p:spPr>
          <a:xfrm>
            <a:off x="4156034" y="2331432"/>
            <a:ext cx="41650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anose="020B0603020102020204" pitchFamily="34" charset="0"/>
                <a:ea typeface="+mn-ea"/>
                <a:cs typeface="+mn-cs"/>
              </a:rPr>
              <a:t> </a:t>
            </a: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anose="020B0603020102020204" pitchFamily="34" charset="0"/>
                <a:ea typeface="+mn-ea"/>
                <a:cs typeface="+mn-cs"/>
              </a:rPr>
              <a:t> </a:t>
            </a:r>
            <a:r>
              <a:rPr kumimoji="0" lang="es-CO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anose="020B0603020102020204" pitchFamily="34" charset="0"/>
                <a:ea typeface="+mn-ea"/>
                <a:cs typeface="+mn-cs"/>
              </a:rPr>
              <a:t>  Estudiantes certificados</a:t>
            </a:r>
            <a:r>
              <a:rPr kumimoji="0" lang="es-CO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Franklin Gothic Medium" panose="020B0603020102020204" pitchFamily="34" charset="0"/>
                <a:ea typeface="+mn-ea"/>
                <a:cs typeface="+mn-cs"/>
              </a:rPr>
              <a:t> </a:t>
            </a:r>
            <a:endParaRPr kumimoji="0" lang="es-CO" sz="2400" b="0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Franklin Gothic Medium" panose="020B0603020102020204" pitchFamily="34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Medium" panose="020B0603020102020204" pitchFamily="34" charset="0"/>
              <a:ea typeface="+mn-ea"/>
              <a:cs typeface="+mn-cs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1CB971F4-7A86-4C3A-86DE-8464AFF73992}"/>
              </a:ext>
            </a:extLst>
          </p:cNvPr>
          <p:cNvSpPr txBox="1"/>
          <p:nvPr/>
        </p:nvSpPr>
        <p:spPr>
          <a:xfrm>
            <a:off x="5444836" y="3233551"/>
            <a:ext cx="796213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Franklin Gothic Medium" panose="020B0603020102020204" pitchFamily="34" charset="0"/>
                <a:ea typeface="+mn-ea"/>
                <a:cs typeface="+mn-cs"/>
              </a:rPr>
              <a:t>110</a:t>
            </a:r>
            <a:endParaRPr kumimoji="0" lang="es-CO" sz="2500" b="0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Franklin Gothic Medium" panose="020B0603020102020204" pitchFamily="34" charset="0"/>
              <a:ea typeface="+mn-ea"/>
              <a:cs typeface="+mn-cs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1CBA70D9-38CA-4DDA-9E7C-42ED60B792FF}"/>
              </a:ext>
            </a:extLst>
          </p:cNvPr>
          <p:cNvSpPr txBox="1"/>
          <p:nvPr/>
        </p:nvSpPr>
        <p:spPr>
          <a:xfrm>
            <a:off x="749474" y="3136699"/>
            <a:ext cx="86977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Franklin Gothic Medium" panose="020B0603020102020204" pitchFamily="34" charset="0"/>
                <a:ea typeface="+mn-ea"/>
                <a:cs typeface="+mn-cs"/>
              </a:rPr>
              <a:t>106</a:t>
            </a:r>
            <a:endParaRPr kumimoji="0" lang="es-CO" sz="2500" b="0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Franklin Gothic Medium" panose="020B0603020102020204" pitchFamily="34" charset="0"/>
              <a:ea typeface="+mn-ea"/>
              <a:cs typeface="+mn-cs"/>
            </a:endParaRPr>
          </a:p>
        </p:txBody>
      </p:sp>
      <p:sp>
        <p:nvSpPr>
          <p:cNvPr id="7" name="Signo menos 6">
            <a:extLst>
              <a:ext uri="{FF2B5EF4-FFF2-40B4-BE49-F238E27FC236}">
                <a16:creationId xmlns:a16="http://schemas.microsoft.com/office/drawing/2014/main" id="{F0C2D031-1D5A-42FF-AF8F-29705CED757E}"/>
              </a:ext>
            </a:extLst>
          </p:cNvPr>
          <p:cNvSpPr/>
          <p:nvPr/>
        </p:nvSpPr>
        <p:spPr>
          <a:xfrm rot="16200000">
            <a:off x="1047751" y="3136698"/>
            <a:ext cx="1143000" cy="400110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Signo menos 10">
            <a:extLst>
              <a:ext uri="{FF2B5EF4-FFF2-40B4-BE49-F238E27FC236}">
                <a16:creationId xmlns:a16="http://schemas.microsoft.com/office/drawing/2014/main" id="{7A9C2E80-DEF0-47D3-B5F0-463B304FFE6B}"/>
              </a:ext>
            </a:extLst>
          </p:cNvPr>
          <p:cNvSpPr/>
          <p:nvPr/>
        </p:nvSpPr>
        <p:spPr>
          <a:xfrm rot="16200000">
            <a:off x="5909023" y="3275205"/>
            <a:ext cx="1143000" cy="400110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60D93E3E-05BB-4B04-9D09-941CB9215458}"/>
              </a:ext>
            </a:extLst>
          </p:cNvPr>
          <p:cNvSpPr txBox="1"/>
          <p:nvPr/>
        </p:nvSpPr>
        <p:spPr>
          <a:xfrm>
            <a:off x="1857379" y="3228945"/>
            <a:ext cx="13144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anose="020B0603020102020204" pitchFamily="34" charset="0"/>
                <a:ea typeface="+mn-ea"/>
                <a:cs typeface="+mn-cs"/>
              </a:rPr>
              <a:t>Mujeres</a:t>
            </a:r>
            <a:endParaRPr kumimoji="0" lang="es-CO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Medium" panose="020B0603020102020204" pitchFamily="34" charset="0"/>
              <a:ea typeface="+mn-ea"/>
              <a:cs typeface="+mn-cs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782F375C-4596-47AB-BAC7-4992C455AE28}"/>
              </a:ext>
            </a:extLst>
          </p:cNvPr>
          <p:cNvSpPr txBox="1"/>
          <p:nvPr/>
        </p:nvSpPr>
        <p:spPr>
          <a:xfrm>
            <a:off x="6719997" y="3176072"/>
            <a:ext cx="13144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anose="020B0603020102020204" pitchFamily="34" charset="0"/>
                <a:ea typeface="+mn-ea"/>
                <a:cs typeface="+mn-cs"/>
              </a:rPr>
              <a:t>Hombres</a:t>
            </a:r>
            <a:endParaRPr kumimoji="0" lang="es-CO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Medium" panose="020B0603020102020204" pitchFamily="34" charset="0"/>
              <a:ea typeface="+mn-ea"/>
              <a:cs typeface="+mn-cs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531E76D9-9EAC-4AAD-A058-1A9B33A7FE8A}"/>
              </a:ext>
            </a:extLst>
          </p:cNvPr>
          <p:cNvSpPr txBox="1"/>
          <p:nvPr/>
        </p:nvSpPr>
        <p:spPr>
          <a:xfrm>
            <a:off x="5424669" y="4429163"/>
            <a:ext cx="81638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anose="020B0603020102020204" pitchFamily="34" charset="0"/>
                <a:ea typeface="+mn-ea"/>
                <a:cs typeface="+mn-cs"/>
              </a:rPr>
              <a:t> </a:t>
            </a:r>
            <a:r>
              <a:rPr lang="es-MX" sz="2500" dirty="0" smtClean="0">
                <a:solidFill>
                  <a:srgbClr val="4472C4"/>
                </a:solidFill>
                <a:latin typeface="Franklin Gothic Medium" panose="020B0603020102020204" pitchFamily="34" charset="0"/>
              </a:rPr>
              <a:t>95</a:t>
            </a:r>
            <a:endParaRPr kumimoji="0" lang="es-CO" sz="2500" b="0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Franklin Gothic Medium" panose="020B0603020102020204" pitchFamily="34" charset="0"/>
              <a:ea typeface="+mn-ea"/>
              <a:cs typeface="+mn-cs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472B63F4-CEDB-461F-8A1F-68BAA2B3DA3E}"/>
              </a:ext>
            </a:extLst>
          </p:cNvPr>
          <p:cNvSpPr txBox="1"/>
          <p:nvPr/>
        </p:nvSpPr>
        <p:spPr>
          <a:xfrm>
            <a:off x="749474" y="4346178"/>
            <a:ext cx="86977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Franklin Gothic Medium" panose="020B0603020102020204" pitchFamily="34" charset="0"/>
                <a:ea typeface="+mn-ea"/>
                <a:cs typeface="+mn-cs"/>
              </a:rPr>
              <a:t>12</a:t>
            </a:r>
            <a:r>
              <a:rPr lang="es-CO" sz="2500" dirty="0">
                <a:solidFill>
                  <a:srgbClr val="4472C4"/>
                </a:solidFill>
                <a:latin typeface="Franklin Gothic Medium" panose="020B0603020102020204" pitchFamily="34" charset="0"/>
              </a:rPr>
              <a:t>1</a:t>
            </a:r>
            <a:endParaRPr kumimoji="0" lang="es-MX" sz="2500" b="0" i="0" u="none" strike="noStrike" kern="1200" cap="none" spc="0" normalizeH="0" baseline="0" noProof="0" dirty="0" smtClean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Franklin Gothic Medium" panose="020B0603020102020204" pitchFamily="34" charset="0"/>
              <a:ea typeface="+mn-ea"/>
              <a:cs typeface="+mn-cs"/>
            </a:endParaRPr>
          </a:p>
        </p:txBody>
      </p:sp>
      <p:sp>
        <p:nvSpPr>
          <p:cNvPr id="17" name="Signo menos 16">
            <a:extLst>
              <a:ext uri="{FF2B5EF4-FFF2-40B4-BE49-F238E27FC236}">
                <a16:creationId xmlns:a16="http://schemas.microsoft.com/office/drawing/2014/main" id="{789677F2-8551-4B04-949D-E4DC79B3CABD}"/>
              </a:ext>
            </a:extLst>
          </p:cNvPr>
          <p:cNvSpPr/>
          <p:nvPr/>
        </p:nvSpPr>
        <p:spPr>
          <a:xfrm rot="16200000">
            <a:off x="1047751" y="4346177"/>
            <a:ext cx="1143000" cy="400110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Signo menos 17">
            <a:extLst>
              <a:ext uri="{FF2B5EF4-FFF2-40B4-BE49-F238E27FC236}">
                <a16:creationId xmlns:a16="http://schemas.microsoft.com/office/drawing/2014/main" id="{8BAA42AA-D9CC-4A0B-914F-EAF188D40624}"/>
              </a:ext>
            </a:extLst>
          </p:cNvPr>
          <p:cNvSpPr/>
          <p:nvPr/>
        </p:nvSpPr>
        <p:spPr>
          <a:xfrm rot="16200000">
            <a:off x="5909023" y="4484684"/>
            <a:ext cx="1143000" cy="400110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FA828ADE-D1D5-4532-A094-D5221A04BEE8}"/>
              </a:ext>
            </a:extLst>
          </p:cNvPr>
          <p:cNvSpPr txBox="1"/>
          <p:nvPr/>
        </p:nvSpPr>
        <p:spPr>
          <a:xfrm>
            <a:off x="1814537" y="4124015"/>
            <a:ext cx="23209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anose="020B0603020102020204" pitchFamily="34" charset="0"/>
                <a:ea typeface="+mn-ea"/>
                <a:cs typeface="+mn-cs"/>
              </a:rPr>
              <a:t>Estudiantes de las comunidades aledañas</a:t>
            </a:r>
            <a:endParaRPr kumimoji="0" lang="es-CO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Medium" panose="020B0603020102020204" pitchFamily="34" charset="0"/>
              <a:ea typeface="+mn-ea"/>
              <a:cs typeface="+mn-cs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E199969C-4B02-49D9-9EBB-F84589DCDDFE}"/>
              </a:ext>
            </a:extLst>
          </p:cNvPr>
          <p:cNvSpPr txBox="1"/>
          <p:nvPr/>
        </p:nvSpPr>
        <p:spPr>
          <a:xfrm>
            <a:off x="6680577" y="4225131"/>
            <a:ext cx="2570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anose="020B0603020102020204" pitchFamily="34" charset="0"/>
                <a:ea typeface="+mn-ea"/>
                <a:cs typeface="+mn-cs"/>
              </a:rPr>
              <a:t>Estudiantes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000" dirty="0" smtClean="0">
                <a:solidFill>
                  <a:prstClr val="black"/>
                </a:solidFill>
                <a:latin typeface="Franklin Gothic Medium" panose="020B0603020102020204" pitchFamily="34" charset="0"/>
              </a:rPr>
              <a:t>Comunidades de reincorporación</a:t>
            </a:r>
            <a:endParaRPr kumimoji="0" lang="es-CO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Medium" panose="020B0603020102020204" pitchFamily="34" charset="0"/>
              <a:ea typeface="+mn-ea"/>
              <a:cs typeface="+mn-cs"/>
            </a:endParaRP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F4337D9B-AD49-44AC-9318-AD1B9B20DDEE}"/>
              </a:ext>
            </a:extLst>
          </p:cNvPr>
          <p:cNvSpPr txBox="1"/>
          <p:nvPr/>
        </p:nvSpPr>
        <p:spPr>
          <a:xfrm>
            <a:off x="908006" y="5410807"/>
            <a:ext cx="99945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2000" dirty="0" smtClean="0">
                <a:solidFill>
                  <a:prstClr val="black"/>
                </a:solidFill>
                <a:latin typeface="Franklin Gothic Medium" panose="020B0603020102020204" pitchFamily="34" charset="0"/>
              </a:rPr>
              <a:t>41</a:t>
            </a:r>
            <a:r>
              <a:rPr kumimoji="0" lang="es-MX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anose="020B0603020102020204" pitchFamily="34" charset="0"/>
                <a:ea typeface="+mn-ea"/>
                <a:cs typeface="+mn-cs"/>
              </a:rPr>
              <a:t> </a:t>
            </a:r>
            <a:r>
              <a:rPr kumimoji="0" lang="es-CO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anose="020B0603020102020204" pitchFamily="34" charset="0"/>
                <a:ea typeface="+mn-ea"/>
                <a:cs typeface="+mn-cs"/>
              </a:rPr>
              <a:t>se han graduado como Bachilleres, de los cuales </a:t>
            </a:r>
            <a:r>
              <a:rPr lang="es-CO" sz="2000" dirty="0" smtClean="0">
                <a:solidFill>
                  <a:prstClr val="black"/>
                </a:solidFill>
                <a:latin typeface="Franklin Gothic Medium" panose="020B0603020102020204" pitchFamily="34" charset="0"/>
              </a:rPr>
              <a:t>17</a:t>
            </a:r>
            <a:r>
              <a:rPr kumimoji="0" lang="es-CO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anose="020B0603020102020204" pitchFamily="34" charset="0"/>
                <a:ea typeface="+mn-ea"/>
                <a:cs typeface="+mn-cs"/>
              </a:rPr>
              <a:t> </a:t>
            </a:r>
            <a:r>
              <a:rPr kumimoji="0" lang="es-CO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anose="020B0603020102020204" pitchFamily="34" charset="0"/>
                <a:ea typeface="+mn-ea"/>
                <a:cs typeface="+mn-cs"/>
              </a:rPr>
              <a:t>eran personas en proceso de reincorporación</a:t>
            </a:r>
            <a:r>
              <a:rPr kumimoji="0" lang="es-MX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anose="020B0603020102020204" pitchFamily="34" charset="0"/>
                <a:ea typeface="+mn-ea"/>
                <a:cs typeface="+mn-cs"/>
              </a:rPr>
              <a:t> </a:t>
            </a:r>
            <a:endParaRPr kumimoji="0" lang="es-CO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Medium" panose="020B0603020102020204" pitchFamily="34" charset="0"/>
              <a:ea typeface="+mn-ea"/>
              <a:cs typeface="+mn-cs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E1CD5690-F28E-4677-ABFF-9C4FED4A72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3599" y="2942451"/>
            <a:ext cx="790803" cy="1118685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20654E4A-F02D-4EE1-B709-C1C4BAAD54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5374" y="2928077"/>
            <a:ext cx="790802" cy="1118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51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766574"/>
            <a:ext cx="6005660" cy="5238299"/>
          </a:xfrm>
        </p:spPr>
        <p:txBody>
          <a:bodyPr>
            <a:normAutofit/>
          </a:bodyPr>
          <a:lstStyle/>
          <a:p>
            <a:r>
              <a:rPr lang="es-CO" b="1" dirty="0" smtClean="0">
                <a:solidFill>
                  <a:srgbClr val="1857A2"/>
                </a:solidFill>
              </a:rPr>
              <a:t>¿Qué es una implementación institucional?</a:t>
            </a:r>
          </a:p>
          <a:p>
            <a:pPr marL="0" indent="0" algn="ctr">
              <a:buNone/>
            </a:pPr>
            <a:endParaRPr lang="es-CO" sz="3200" b="1" dirty="0" smtClean="0">
              <a:solidFill>
                <a:srgbClr val="1857A2"/>
              </a:solidFill>
            </a:endParaRPr>
          </a:p>
          <a:p>
            <a:pPr marL="0" indent="0" algn="just">
              <a:buNone/>
            </a:pPr>
            <a:r>
              <a:rPr lang="es-MX" sz="2400" dirty="0" smtClean="0">
                <a:ln w="22225">
                  <a:noFill/>
                  <a:prstDash val="solid"/>
                </a:ln>
                <a:solidFill>
                  <a:srgbClr val="1856A1"/>
                </a:solidFill>
                <a:latin typeface="Arial Hebrew Scholar" charset="-79"/>
                <a:ea typeface="Arial Hebrew Scholar" charset="-79"/>
                <a:cs typeface="Arial Hebrew Scholar" charset="-79"/>
              </a:rPr>
              <a:t>Implementación propia de los establecimientos educativos con su modalidad de atención para jóvenes en extra edad y adultos “CLEI” con la articulación y el acompañamiento técnico y pedagógico del Consejo Noruego para Refugiados</a:t>
            </a:r>
            <a:r>
              <a:rPr lang="es-MX" sz="3200" dirty="0" smtClean="0">
                <a:ln w="22225">
                  <a:noFill/>
                  <a:prstDash val="solid"/>
                </a:ln>
                <a:solidFill>
                  <a:srgbClr val="1856A1"/>
                </a:solidFill>
                <a:latin typeface="Arial Hebrew Scholar" charset="-79"/>
                <a:ea typeface="Arial Hebrew Scholar" charset="-79"/>
                <a:cs typeface="Arial Hebrew Scholar" charset="-79"/>
              </a:rPr>
              <a:t>.</a:t>
            </a:r>
          </a:p>
          <a:p>
            <a:pPr marL="0" indent="0" algn="ctr">
              <a:buNone/>
            </a:pPr>
            <a:endParaRPr lang="es-CO" sz="3200" b="1" dirty="0">
              <a:solidFill>
                <a:srgbClr val="1857A2"/>
              </a:solidFill>
            </a:endParaRPr>
          </a:p>
          <a:p>
            <a:pPr algn="ctr"/>
            <a:endParaRPr lang="es-CO" sz="3200" b="1" dirty="0">
              <a:solidFill>
                <a:srgbClr val="1857A2"/>
              </a:solidFill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4908" y="653198"/>
            <a:ext cx="3535344" cy="5452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27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281057" y="772246"/>
            <a:ext cx="5257799" cy="5600660"/>
          </a:xfrm>
        </p:spPr>
        <p:txBody>
          <a:bodyPr>
            <a:normAutofit/>
          </a:bodyPr>
          <a:lstStyle/>
          <a:p>
            <a:r>
              <a:rPr lang="es-CO" b="1" dirty="0">
                <a:solidFill>
                  <a:srgbClr val="1857A2"/>
                </a:solidFill>
              </a:rPr>
              <a:t>¿Porqué es importante la implementación institucional</a:t>
            </a:r>
            <a:r>
              <a:rPr lang="es-CO" b="1" dirty="0" smtClean="0">
                <a:solidFill>
                  <a:srgbClr val="1857A2"/>
                </a:solidFill>
              </a:rPr>
              <a:t>?</a:t>
            </a:r>
          </a:p>
          <a:p>
            <a:pPr marL="0" indent="0">
              <a:buNone/>
            </a:pPr>
            <a:endParaRPr lang="es-CO" b="1" dirty="0" smtClean="0">
              <a:solidFill>
                <a:srgbClr val="1857A2"/>
              </a:solidFill>
            </a:endParaRPr>
          </a:p>
          <a:p>
            <a:pPr marL="0" indent="0" algn="just">
              <a:buNone/>
            </a:pPr>
            <a:r>
              <a:rPr lang="es-CO" sz="2400" dirty="0" smtClean="0">
                <a:solidFill>
                  <a:srgbClr val="1857A2"/>
                </a:solidFill>
              </a:rPr>
              <a:t>Permite la sostenibilidad del proyecto y el fortalecimiento de los establecimientos educativos para la atención de las comunidades en proceso de reincorporación y las comunidades aledañas para la consolidación de la paz en el territorio.</a:t>
            </a:r>
          </a:p>
          <a:p>
            <a:pPr marL="0" indent="0" algn="just">
              <a:buNone/>
            </a:pPr>
            <a:endParaRPr lang="es-CO" sz="2400" dirty="0" smtClean="0">
              <a:solidFill>
                <a:srgbClr val="1857A2"/>
              </a:solidFill>
            </a:endParaRPr>
          </a:p>
          <a:p>
            <a:pPr marL="0" indent="0">
              <a:buNone/>
            </a:pPr>
            <a:endParaRPr lang="es-CO" sz="2400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493" y="1308347"/>
            <a:ext cx="5282952" cy="3949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938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720971" y="2056534"/>
            <a:ext cx="10515600" cy="4351338"/>
          </a:xfrm>
        </p:spPr>
        <p:txBody>
          <a:bodyPr/>
          <a:lstStyle/>
          <a:p>
            <a:pPr algn="just"/>
            <a:r>
              <a:rPr lang="es-CO" sz="2200" dirty="0" smtClean="0">
                <a:solidFill>
                  <a:srgbClr val="1857A2"/>
                </a:solidFill>
              </a:rPr>
              <a:t>Con el apoyo y acompañamiento del Ministerio de Educación Nacional y la Secretaría de Educación de Antioquia, se ha implementado con esta metodología en los siguientes lugares:</a:t>
            </a:r>
          </a:p>
          <a:p>
            <a:r>
              <a:rPr lang="es-CO" sz="2200" dirty="0" smtClean="0">
                <a:solidFill>
                  <a:srgbClr val="1857A2"/>
                </a:solidFill>
              </a:rPr>
              <a:t>2020: Urrao – Mandé</a:t>
            </a:r>
          </a:p>
          <a:p>
            <a:r>
              <a:rPr lang="es-CO" sz="2200" dirty="0" smtClean="0">
                <a:solidFill>
                  <a:srgbClr val="1857A2"/>
                </a:solidFill>
              </a:rPr>
              <a:t>2021: Urrao, </a:t>
            </a:r>
            <a:r>
              <a:rPr lang="es-CO" sz="2200" dirty="0" err="1" smtClean="0">
                <a:solidFill>
                  <a:srgbClr val="1857A2"/>
                </a:solidFill>
              </a:rPr>
              <a:t>Dabeiba</a:t>
            </a:r>
            <a:r>
              <a:rPr lang="es-CO" sz="2200" dirty="0" smtClean="0">
                <a:solidFill>
                  <a:srgbClr val="1857A2"/>
                </a:solidFill>
              </a:rPr>
              <a:t> y </a:t>
            </a:r>
            <a:r>
              <a:rPr lang="es-CO" sz="2200" dirty="0" err="1" smtClean="0">
                <a:solidFill>
                  <a:srgbClr val="1857A2"/>
                </a:solidFill>
              </a:rPr>
              <a:t>Anorí</a:t>
            </a:r>
            <a:endParaRPr lang="es-CO" sz="2200" dirty="0" smtClean="0">
              <a:solidFill>
                <a:srgbClr val="1857A2"/>
              </a:solidFill>
            </a:endParaRPr>
          </a:p>
          <a:p>
            <a:pPr marL="0" indent="0">
              <a:buNone/>
            </a:pPr>
            <a:endParaRPr lang="es-CO" dirty="0"/>
          </a:p>
          <a:p>
            <a:pPr marL="0" indent="0">
              <a:buNone/>
            </a:pPr>
            <a:endParaRPr lang="es-CO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9FE752F-69A2-6249-9269-9554B932A1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0999" y="6219441"/>
            <a:ext cx="612084" cy="618246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1" y="-55418"/>
            <a:ext cx="12207876" cy="19090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200" b="1" dirty="0" smtClean="0">
                <a:solidFill>
                  <a:prstClr val="white">
                    <a:lumMod val="50000"/>
                  </a:prstClr>
                </a:solidFill>
              </a:rPr>
              <a:t>Antecedentes Experiencia NRC</a:t>
            </a:r>
          </a:p>
          <a:p>
            <a:pPr algn="ctr"/>
            <a:r>
              <a:rPr lang="es-MX" sz="3200" b="1" dirty="0" smtClean="0">
                <a:solidFill>
                  <a:prstClr val="white">
                    <a:lumMod val="50000"/>
                  </a:prstClr>
                </a:solidFill>
              </a:rPr>
              <a:t>Implementación Institucional </a:t>
            </a:r>
            <a:endParaRPr lang="es-CO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AA5DEB8-0C56-4404-853C-A781D962FA3C}"/>
              </a:ext>
            </a:extLst>
          </p:cNvPr>
          <p:cNvSpPr txBox="1"/>
          <p:nvPr/>
        </p:nvSpPr>
        <p:spPr>
          <a:xfrm>
            <a:off x="1039746" y="4307062"/>
            <a:ext cx="1042125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>
                <a:solidFill>
                  <a:srgbClr val="3494BA"/>
                </a:solidFill>
                <a:latin typeface="Franklin Gothic Medium" panose="020B0603020102020204" pitchFamily="34" charset="0"/>
              </a:rPr>
              <a:t>Instituciones educativas </a:t>
            </a:r>
            <a:r>
              <a:rPr lang="es-CO" sz="2400" dirty="0" smtClean="0">
                <a:solidFill>
                  <a:srgbClr val="3494BA"/>
                </a:solidFill>
                <a:latin typeface="Franklin Gothic Medium" panose="020B0603020102020204" pitchFamily="34" charset="0"/>
              </a:rPr>
              <a:t>participantes:</a:t>
            </a:r>
            <a:endParaRPr lang="es-CO" sz="2400" dirty="0">
              <a:solidFill>
                <a:srgbClr val="3494BA"/>
              </a:solidFill>
              <a:latin typeface="Franklin Gothic Medium" panose="020B0603020102020204" pitchFamily="34" charset="0"/>
            </a:endParaRPr>
          </a:p>
          <a:p>
            <a:endParaRPr lang="es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ED55E58-F7BF-4606-860C-0894D253630A}"/>
              </a:ext>
            </a:extLst>
          </p:cNvPr>
          <p:cNvSpPr txBox="1"/>
          <p:nvPr/>
        </p:nvSpPr>
        <p:spPr>
          <a:xfrm>
            <a:off x="9956799" y="5217345"/>
            <a:ext cx="27785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500" dirty="0">
                <a:solidFill>
                  <a:srgbClr val="3494BA"/>
                </a:solidFill>
                <a:latin typeface="Franklin Gothic Medium" panose="020B0603020102020204" pitchFamily="34" charset="0"/>
              </a:rPr>
              <a:t>Institución Educativa </a:t>
            </a:r>
            <a:endParaRPr lang="es-CO" sz="1500" dirty="0" smtClean="0">
              <a:solidFill>
                <a:srgbClr val="3494BA"/>
              </a:solidFill>
              <a:latin typeface="Franklin Gothic Medium" panose="020B0603020102020204" pitchFamily="34" charset="0"/>
            </a:endParaRPr>
          </a:p>
          <a:p>
            <a:r>
              <a:rPr lang="es-CO" sz="1500" dirty="0" smtClean="0">
                <a:solidFill>
                  <a:srgbClr val="3494BA"/>
                </a:solidFill>
                <a:latin typeface="Franklin Gothic Medium" panose="020B0603020102020204" pitchFamily="34" charset="0"/>
              </a:rPr>
              <a:t>Anorí</a:t>
            </a:r>
            <a:endParaRPr lang="es-CO" sz="1500" dirty="0">
              <a:solidFill>
                <a:srgbClr val="3494BA"/>
              </a:solidFill>
              <a:latin typeface="Franklin Gothic Medium" panose="020B0603020102020204" pitchFamily="34" charset="0"/>
            </a:endParaRPr>
          </a:p>
          <a:p>
            <a:endParaRPr lang="es-CO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A4404386-EFB9-4738-B0E7-CC163CBAF630}"/>
              </a:ext>
            </a:extLst>
          </p:cNvPr>
          <p:cNvSpPr txBox="1"/>
          <p:nvPr/>
        </p:nvSpPr>
        <p:spPr>
          <a:xfrm>
            <a:off x="6863886" y="5198982"/>
            <a:ext cx="25259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500" dirty="0">
                <a:solidFill>
                  <a:srgbClr val="3494BA"/>
                </a:solidFill>
                <a:latin typeface="Franklin Gothic Medium" panose="020B0603020102020204" pitchFamily="34" charset="0"/>
              </a:rPr>
              <a:t>Institución Educativa </a:t>
            </a:r>
            <a:endParaRPr lang="es-CO" sz="1500" dirty="0" smtClean="0">
              <a:solidFill>
                <a:srgbClr val="3494BA"/>
              </a:solidFill>
              <a:latin typeface="Franklin Gothic Medium" panose="020B0603020102020204" pitchFamily="34" charset="0"/>
            </a:endParaRPr>
          </a:p>
          <a:p>
            <a:r>
              <a:rPr lang="es-CO" sz="1500" dirty="0" smtClean="0">
                <a:solidFill>
                  <a:srgbClr val="3494BA"/>
                </a:solidFill>
                <a:latin typeface="Franklin Gothic Medium" panose="020B0603020102020204" pitchFamily="34" charset="0"/>
              </a:rPr>
              <a:t>Madre Laura</a:t>
            </a:r>
            <a:endParaRPr lang="es-CO" sz="1500" dirty="0">
              <a:solidFill>
                <a:srgbClr val="3494BA"/>
              </a:solidFill>
              <a:latin typeface="Franklin Gothic Medium" panose="020B0603020102020204" pitchFamily="34" charset="0"/>
            </a:endParaRPr>
          </a:p>
          <a:p>
            <a:endParaRPr lang="es-CO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AEBD7A91-1FA8-4FC6-9876-8B28F62A9453}"/>
              </a:ext>
            </a:extLst>
          </p:cNvPr>
          <p:cNvSpPr txBox="1"/>
          <p:nvPr/>
        </p:nvSpPr>
        <p:spPr>
          <a:xfrm>
            <a:off x="4027889" y="5192227"/>
            <a:ext cx="252596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500" dirty="0" smtClean="0">
                <a:solidFill>
                  <a:srgbClr val="3494BA"/>
                </a:solidFill>
                <a:latin typeface="Franklin Gothic Medium" panose="020B0603020102020204" pitchFamily="34" charset="0"/>
              </a:rPr>
              <a:t>Institución</a:t>
            </a:r>
            <a:r>
              <a:rPr lang="es-CO" dirty="0" smtClean="0">
                <a:solidFill>
                  <a:srgbClr val="3494BA"/>
                </a:solidFill>
                <a:latin typeface="Franklin Gothic Medium" panose="020B0603020102020204" pitchFamily="34" charset="0"/>
              </a:rPr>
              <a:t> </a:t>
            </a:r>
            <a:r>
              <a:rPr lang="es-CO" sz="1500" dirty="0" smtClean="0">
                <a:solidFill>
                  <a:srgbClr val="3494BA"/>
                </a:solidFill>
                <a:latin typeface="Franklin Gothic Medium" panose="020B0603020102020204" pitchFamily="34" charset="0"/>
              </a:rPr>
              <a:t>Educativa</a:t>
            </a:r>
          </a:p>
          <a:p>
            <a:r>
              <a:rPr lang="es-CO" sz="1500" dirty="0" smtClean="0">
                <a:solidFill>
                  <a:srgbClr val="3494BA"/>
                </a:solidFill>
                <a:latin typeface="Franklin Gothic Medium" panose="020B0603020102020204" pitchFamily="34" charset="0"/>
              </a:rPr>
              <a:t> Jaipera</a:t>
            </a:r>
            <a:endParaRPr lang="es-CO" dirty="0">
              <a:solidFill>
                <a:srgbClr val="3494BA"/>
              </a:solidFill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02C5927E-2547-4B69-B735-7F4EE07BD9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389849" y="5063565"/>
            <a:ext cx="595249" cy="882138"/>
          </a:xfrm>
          <a:prstGeom prst="rect">
            <a:avLst/>
          </a:prstGeom>
          <a:ln>
            <a:noFill/>
          </a:ln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B132041E-94D5-462B-BFC4-F19F95F45D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90890" y="4915943"/>
            <a:ext cx="694861" cy="1029760"/>
          </a:xfrm>
          <a:prstGeom prst="rect">
            <a:avLst/>
          </a:prstGeom>
          <a:ln>
            <a:noFill/>
          </a:ln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1BF4365E-9441-475A-8AC6-2F1E4C51AA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303168" y="5047125"/>
            <a:ext cx="562064" cy="832960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AEBD7A91-1FA8-4FC6-9876-8B28F62A9453}"/>
              </a:ext>
            </a:extLst>
          </p:cNvPr>
          <p:cNvSpPr txBox="1"/>
          <p:nvPr/>
        </p:nvSpPr>
        <p:spPr>
          <a:xfrm>
            <a:off x="1285313" y="5198031"/>
            <a:ext cx="275113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500" dirty="0" smtClean="0">
                <a:solidFill>
                  <a:srgbClr val="3494BA"/>
                </a:solidFill>
                <a:latin typeface="Franklin Gothic Medium" panose="020B0603020102020204" pitchFamily="34" charset="0"/>
              </a:rPr>
              <a:t>Centro Educativo Rural Vásquez</a:t>
            </a:r>
            <a:endParaRPr lang="es-CO" dirty="0">
              <a:solidFill>
                <a:srgbClr val="3494BA"/>
              </a:solidFill>
            </a:endParaRP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B132041E-94D5-462B-BFC4-F19F95F45D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430022" y="4954756"/>
            <a:ext cx="624393" cy="925329"/>
          </a:xfrm>
          <a:prstGeom prst="rect">
            <a:avLst/>
          </a:prstGeom>
          <a:ln>
            <a:noFill/>
          </a:ln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BD853DF9-477E-4615-8EBC-DE0751AB483F}"/>
              </a:ext>
            </a:extLst>
          </p:cNvPr>
          <p:cNvSpPr txBox="1"/>
          <p:nvPr/>
        </p:nvSpPr>
        <p:spPr>
          <a:xfrm flipH="1">
            <a:off x="6865232" y="3163188"/>
            <a:ext cx="47148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solidFill>
                  <a:srgbClr val="3494BA"/>
                </a:solidFill>
                <a:latin typeface="Franklin Gothic Medium" panose="020B0603020102020204" pitchFamily="34" charset="0"/>
              </a:rPr>
              <a:t>Total estudiantes </a:t>
            </a:r>
            <a:r>
              <a:rPr lang="es-MX" sz="2000" dirty="0" smtClean="0">
                <a:solidFill>
                  <a:srgbClr val="3494BA"/>
                </a:solidFill>
                <a:latin typeface="Franklin Gothic Medium" panose="020B0603020102020204" pitchFamily="34" charset="0"/>
              </a:rPr>
              <a:t>atendidos: 240</a:t>
            </a:r>
          </a:p>
          <a:p>
            <a:r>
              <a:rPr lang="es-MX" sz="2000" dirty="0" smtClean="0">
                <a:solidFill>
                  <a:srgbClr val="3494BA"/>
                </a:solidFill>
                <a:latin typeface="Franklin Gothic Medium" panose="020B0603020102020204" pitchFamily="34" charset="0"/>
              </a:rPr>
              <a:t>Estudiantes graduados: 30</a:t>
            </a:r>
            <a:endParaRPr lang="es-CO" dirty="0">
              <a:solidFill>
                <a:srgbClr val="3494BA"/>
              </a:solidFill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159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Verde azulado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E4E314A180C468A07E5B0CF42FA92" ma:contentTypeVersion="8" ma:contentTypeDescription="Crear nuevo documento." ma:contentTypeScope="" ma:versionID="462f613f109d39adce5defb828da630f">
  <xsd:schema xmlns:xsd="http://www.w3.org/2001/XMLSchema" xmlns:xs="http://www.w3.org/2001/XMLSchema" xmlns:p="http://schemas.microsoft.com/office/2006/metadata/properties" xmlns:ns2="e4b4c967-322b-4a94-8db6-7806535da3b3" targetNamespace="http://schemas.microsoft.com/office/2006/metadata/properties" ma:root="true" ma:fieldsID="53d066848e1ea361d828aa007e88f45f" ns2:_="">
    <xsd:import namespace="e4b4c967-322b-4a94-8db6-7806535da3b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4c967-322b-4a94-8db6-7806535da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LengthInSeconds xmlns="e4b4c967-322b-4a94-8db6-7806535da3b3" xsi:nil="true"/>
  </documentManagement>
</p:properties>
</file>

<file path=customXml/itemProps1.xml><?xml version="1.0" encoding="utf-8"?>
<ds:datastoreItem xmlns:ds="http://schemas.openxmlformats.org/officeDocument/2006/customXml" ds:itemID="{247CDC4E-C188-46B9-8601-436C19C0CD04}"/>
</file>

<file path=customXml/itemProps2.xml><?xml version="1.0" encoding="utf-8"?>
<ds:datastoreItem xmlns:ds="http://schemas.openxmlformats.org/officeDocument/2006/customXml" ds:itemID="{CD351D77-A74D-43B7-9123-002E19D6F4D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209B946-64AF-46EF-92EB-07BA12A0F6CB}">
  <ds:schemaRefs>
    <ds:schemaRef ds:uri="http://schemas.openxmlformats.org/package/2006/metadata/core-properties"/>
    <ds:schemaRef ds:uri="http://www.w3.org/XML/1998/namespace"/>
    <ds:schemaRef ds:uri="82da536c-97ff-4cbc-a6ca-802d791b61ca"/>
    <ds:schemaRef ds:uri="http://schemas.microsoft.com/office/2006/documentManagement/types"/>
    <ds:schemaRef ds:uri="http://purl.org/dc/elements/1.1/"/>
    <ds:schemaRef ds:uri="http://purl.org/dc/dcmitype/"/>
    <ds:schemaRef ds:uri="http://schemas.microsoft.com/office/infopath/2007/PartnerControls"/>
    <ds:schemaRef ds:uri="f294f0db-2918-4a06-9f83-ff4fbca074ce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10640</TotalTime>
  <Words>2838</Words>
  <Application>Microsoft Office PowerPoint</Application>
  <PresentationFormat>Panorámica</PresentationFormat>
  <Paragraphs>550</Paragraphs>
  <Slides>29</Slides>
  <Notes>8</Notes>
  <HiddenSlides>0</HiddenSlides>
  <MMClips>0</MMClips>
  <ScaleCrop>false</ScaleCrop>
  <HeadingPairs>
    <vt:vector size="6" baseType="variant">
      <vt:variant>
        <vt:lpstr>Fuentes usadas</vt:lpstr>
      </vt:variant>
      <vt:variant>
        <vt:i4>10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29</vt:i4>
      </vt:variant>
    </vt:vector>
  </HeadingPairs>
  <TitlesOfParts>
    <vt:vector size="41" baseType="lpstr">
      <vt:lpstr>Adobe Gothic Std B</vt:lpstr>
      <vt:lpstr>Arial</vt:lpstr>
      <vt:lpstr>Arial Hebrew Scholar</vt:lpstr>
      <vt:lpstr>Calibri</vt:lpstr>
      <vt:lpstr>Calibri Light</vt:lpstr>
      <vt:lpstr>Franklin Gothic Book</vt:lpstr>
      <vt:lpstr>Franklin Gothic Demi</vt:lpstr>
      <vt:lpstr>Franklin Gothic Medium</vt:lpstr>
      <vt:lpstr>Trebuchet MS</vt:lpstr>
      <vt:lpstr>Wingdings</vt:lpstr>
      <vt:lpstr>Tema de Office</vt:lpstr>
      <vt:lpstr>1_Tema de Office</vt:lpstr>
      <vt:lpstr>COFM2119- COFE2203 Equipo Bogotá-Centro Área: URR </vt:lpstr>
      <vt:lpstr>Presentación de PowerPoint</vt:lpstr>
      <vt:lpstr>Agenda de reunión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RESUMEN RUTA DE PEI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Hernan Alfonso Suarez Cediel</dc:creator>
  <cp:lastModifiedBy>Lina Maria Lopez Santacruz</cp:lastModifiedBy>
  <cp:revision>291</cp:revision>
  <dcterms:created xsi:type="dcterms:W3CDTF">2018-12-12T16:12:35Z</dcterms:created>
  <dcterms:modified xsi:type="dcterms:W3CDTF">2022-02-08T13:57:16Z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0x01010076BE4E314A180C468A07E5B0CF42FA92</vt:lpwstr>
  </property>
  <property fmtid="{D5CDD505-2E9C-101B-9397-08002B2CF9AE}" pid="3" name="Order">
    <vt:r8>83312400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ExtendedDescription">
    <vt:lpwstr/>
  </property>
  <property fmtid="{D5CDD505-2E9C-101B-9397-08002B2CF9AE}" pid="7" name="TriggerFlowInfo">
    <vt:lpwstr/>
  </property>
  <property fmtid="{D5CDD505-2E9C-101B-9397-08002B2CF9AE}" pid="8" name="_SourceUrl">
    <vt:lpwstr/>
  </property>
  <property fmtid="{D5CDD505-2E9C-101B-9397-08002B2CF9AE}" pid="9" name="_SharedFileIndex">
    <vt:lpwstr/>
  </property>
  <property fmtid="{D5CDD505-2E9C-101B-9397-08002B2CF9AE}" pid="10" name="ComplianceAssetId">
    <vt:lpwstr/>
  </property>
  <property fmtid="{D5CDD505-2E9C-101B-9397-08002B2CF9AE}" pid="11" name="TemplateUrl">
    <vt:lpwstr/>
  </property>
</Properties>
</file>