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69" r:id="rId6"/>
    <p:sldId id="312" r:id="rId7"/>
    <p:sldId id="351" r:id="rId8"/>
    <p:sldId id="345" r:id="rId9"/>
    <p:sldId id="346" r:id="rId10"/>
    <p:sldId id="347" r:id="rId11"/>
    <p:sldId id="349" r:id="rId12"/>
    <p:sldId id="274" r:id="rId13"/>
    <p:sldId id="352" r:id="rId14"/>
    <p:sldId id="353" r:id="rId15"/>
    <p:sldId id="357" r:id="rId16"/>
    <p:sldId id="356" r:id="rId17"/>
    <p:sldId id="360" r:id="rId18"/>
    <p:sldId id="358" r:id="rId19"/>
    <p:sldId id="359" r:id="rId20"/>
    <p:sldId id="354" r:id="rId21"/>
    <p:sldId id="348" r:id="rId22"/>
    <p:sldId id="355" r:id="rId23"/>
    <p:sldId id="261" r:id="rId2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y Pua" userId="d7ffd428-bce6-47f7-a695-96cdab8d3c42" providerId="ADAL" clId="{8675378D-B68B-4CD2-A860-778A1B2D4955}"/>
    <pc:docChg chg="undo custSel addSld modSld sldOrd">
      <pc:chgData name="Kenny Pua" userId="d7ffd428-bce6-47f7-a695-96cdab8d3c42" providerId="ADAL" clId="{8675378D-B68B-4CD2-A860-778A1B2D4955}" dt="2024-03-11T19:45:02.157" v="5" actId="20577"/>
      <pc:docMkLst>
        <pc:docMk/>
      </pc:docMkLst>
      <pc:sldChg chg="ord">
        <pc:chgData name="Kenny Pua" userId="d7ffd428-bce6-47f7-a695-96cdab8d3c42" providerId="ADAL" clId="{8675378D-B68B-4CD2-A860-778A1B2D4955}" dt="2024-03-11T15:14:07.439" v="0" actId="20578"/>
        <pc:sldMkLst>
          <pc:docMk/>
          <pc:sldMk cId="521620526" sldId="352"/>
        </pc:sldMkLst>
      </pc:sldChg>
      <pc:sldChg chg="addSp delSp modSp mod">
        <pc:chgData name="Kenny Pua" userId="d7ffd428-bce6-47f7-a695-96cdab8d3c42" providerId="ADAL" clId="{8675378D-B68B-4CD2-A860-778A1B2D4955}" dt="2024-03-11T19:45:02.157" v="5" actId="20577"/>
        <pc:sldMkLst>
          <pc:docMk/>
          <pc:sldMk cId="2693652622" sldId="356"/>
        </pc:sldMkLst>
        <pc:spChg chg="mod">
          <ac:chgData name="Kenny Pua" userId="d7ffd428-bce6-47f7-a695-96cdab8d3c42" providerId="ADAL" clId="{8675378D-B68B-4CD2-A860-778A1B2D4955}" dt="2024-03-11T19:45:02.157" v="5" actId="20577"/>
          <ac:spMkLst>
            <pc:docMk/>
            <pc:sldMk cId="2693652622" sldId="356"/>
            <ac:spMk id="3" creationId="{19A05179-3C18-FFF3-CDEA-DB77FE7184AF}"/>
          </ac:spMkLst>
        </pc:spChg>
        <pc:spChg chg="add del">
          <ac:chgData name="Kenny Pua" userId="d7ffd428-bce6-47f7-a695-96cdab8d3c42" providerId="ADAL" clId="{8675378D-B68B-4CD2-A860-778A1B2D4955}" dt="2024-03-11T19:43:25.723" v="2" actId="22"/>
          <ac:spMkLst>
            <pc:docMk/>
            <pc:sldMk cId="2693652622" sldId="356"/>
            <ac:spMk id="6" creationId="{AAB46FA5-FEB3-6D8F-1145-D772847EA20B}"/>
          </ac:spMkLst>
        </pc:spChg>
      </pc:sldChg>
      <pc:sldChg chg="add">
        <pc:chgData name="Kenny Pua" userId="d7ffd428-bce6-47f7-a695-96cdab8d3c42" providerId="ADAL" clId="{8675378D-B68B-4CD2-A860-778A1B2D4955}" dt="2024-03-11T19:43:29.398" v="3" actId="2890"/>
        <pc:sldMkLst>
          <pc:docMk/>
          <pc:sldMk cId="4040460060" sldId="360"/>
        </pc:sldMkLst>
      </pc:sldChg>
    </pc:docChg>
  </pc:docChgLst>
  <pc:docChgLst>
    <pc:chgData name="Raquel Garavito" userId="S::raquel.garavito@nrc.no::f193efc7-0910-474d-8bc9-c24aa5899852" providerId="AD" clId="Web-{93362A24-18BB-2F17-7A93-93F7655CA4A5}"/>
    <pc:docChg chg="addSld delSld modSld sldOrd">
      <pc:chgData name="Raquel Garavito" userId="S::raquel.garavito@nrc.no::f193efc7-0910-474d-8bc9-c24aa5899852" providerId="AD" clId="Web-{93362A24-18BB-2F17-7A93-93F7655CA4A5}" dt="2024-02-29T21:26:04.567" v="50"/>
      <pc:docMkLst>
        <pc:docMk/>
      </pc:docMkLst>
      <pc:sldChg chg="modSp">
        <pc:chgData name="Raquel Garavito" userId="S::raquel.garavito@nrc.no::f193efc7-0910-474d-8bc9-c24aa5899852" providerId="AD" clId="Web-{93362A24-18BB-2F17-7A93-93F7655CA4A5}" dt="2024-02-29T20:17:40.324" v="17"/>
        <pc:sldMkLst>
          <pc:docMk/>
          <pc:sldMk cId="2835046415" sldId="345"/>
        </pc:sldMkLst>
        <pc:graphicFrameChg chg="mod modGraphic">
          <ac:chgData name="Raquel Garavito" userId="S::raquel.garavito@nrc.no::f193efc7-0910-474d-8bc9-c24aa5899852" providerId="AD" clId="Web-{93362A24-18BB-2F17-7A93-93F7655CA4A5}" dt="2024-02-29T20:17:40.324" v="17"/>
          <ac:graphicFrameMkLst>
            <pc:docMk/>
            <pc:sldMk cId="2835046415" sldId="345"/>
            <ac:graphicFrameMk id="2" creationId="{424A3A03-A2B2-BD7E-1494-645C756B18B7}"/>
          </ac:graphicFrameMkLst>
        </pc:graphicFrameChg>
      </pc:sldChg>
      <pc:sldChg chg="modSp addAnim delAnim modAnim">
        <pc:chgData name="Raquel Garavito" userId="S::raquel.garavito@nrc.no::f193efc7-0910-474d-8bc9-c24aa5899852" providerId="AD" clId="Web-{93362A24-18BB-2F17-7A93-93F7655CA4A5}" dt="2024-02-29T20:19:16.296" v="39" actId="1076"/>
        <pc:sldMkLst>
          <pc:docMk/>
          <pc:sldMk cId="1024303218" sldId="349"/>
        </pc:sldMkLst>
        <pc:picChg chg="mod">
          <ac:chgData name="Raquel Garavito" userId="S::raquel.garavito@nrc.no::f193efc7-0910-474d-8bc9-c24aa5899852" providerId="AD" clId="Web-{93362A24-18BB-2F17-7A93-93F7655CA4A5}" dt="2024-02-29T20:19:05.749" v="33" actId="1076"/>
          <ac:picMkLst>
            <pc:docMk/>
            <pc:sldMk cId="1024303218" sldId="349"/>
            <ac:picMk id="14" creationId="{24D4CCF4-1A13-A305-86AF-D74394E51225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05.749" v="32" actId="1076"/>
          <ac:picMkLst>
            <pc:docMk/>
            <pc:sldMk cId="1024303218" sldId="349"/>
            <ac:picMk id="16" creationId="{59C9EAF4-A7D7-EE56-D5B6-665B8FEEA267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05.749" v="31" actId="1076"/>
          <ac:picMkLst>
            <pc:docMk/>
            <pc:sldMk cId="1024303218" sldId="349"/>
            <ac:picMk id="18" creationId="{2EB2BF91-98BD-9104-4D66-138953A7FDA0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9" actId="1076"/>
          <ac:picMkLst>
            <pc:docMk/>
            <pc:sldMk cId="1024303218" sldId="349"/>
            <ac:picMk id="21" creationId="{4D4533C2-BEA8-B513-1785-6A9358328A2D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8" actId="1076"/>
          <ac:picMkLst>
            <pc:docMk/>
            <pc:sldMk cId="1024303218" sldId="349"/>
            <ac:picMk id="23" creationId="{8138A1BD-56D2-070F-FE0D-804A4FA0E139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7" actId="1076"/>
          <ac:picMkLst>
            <pc:docMk/>
            <pc:sldMk cId="1024303218" sldId="349"/>
            <ac:picMk id="25" creationId="{0FC8D3F2-5DD1-336D-9AEF-691FE2F20770}"/>
          </ac:picMkLst>
        </pc:picChg>
      </pc:sldChg>
      <pc:sldChg chg="ord">
        <pc:chgData name="Raquel Garavito" userId="S::raquel.garavito@nrc.no::f193efc7-0910-474d-8bc9-c24aa5899852" providerId="AD" clId="Web-{93362A24-18BB-2F17-7A93-93F7655CA4A5}" dt="2024-02-29T20:33:31" v="45"/>
        <pc:sldMkLst>
          <pc:docMk/>
          <pc:sldMk cId="521620526" sldId="352"/>
        </pc:sldMkLst>
      </pc:sldChg>
      <pc:sldChg chg="ord">
        <pc:chgData name="Raquel Garavito" userId="S::raquel.garavito@nrc.no::f193efc7-0910-474d-8bc9-c24aa5899852" providerId="AD" clId="Web-{93362A24-18BB-2F17-7A93-93F7655CA4A5}" dt="2024-02-29T21:25:57.957" v="49"/>
        <pc:sldMkLst>
          <pc:docMk/>
          <pc:sldMk cId="961257254" sldId="353"/>
        </pc:sldMkLst>
      </pc:sldChg>
      <pc:sldChg chg="ord">
        <pc:chgData name="Raquel Garavito" userId="S::raquel.garavito@nrc.no::f193efc7-0910-474d-8bc9-c24aa5899852" providerId="AD" clId="Web-{93362A24-18BB-2F17-7A93-93F7655CA4A5}" dt="2024-02-29T21:26:04.567" v="50"/>
        <pc:sldMkLst>
          <pc:docMk/>
          <pc:sldMk cId="2824688679" sldId="354"/>
        </pc:sldMkLst>
      </pc:sldChg>
      <pc:sldChg chg="ord">
        <pc:chgData name="Raquel Garavito" userId="S::raquel.garavito@nrc.no::f193efc7-0910-474d-8bc9-c24aa5899852" providerId="AD" clId="Web-{93362A24-18BB-2F17-7A93-93F7655CA4A5}" dt="2024-02-29T20:33:37.109" v="47"/>
        <pc:sldMkLst>
          <pc:docMk/>
          <pc:sldMk cId="2693652622" sldId="356"/>
        </pc:sldMkLst>
      </pc:sldChg>
      <pc:sldChg chg="ord">
        <pc:chgData name="Raquel Garavito" userId="S::raquel.garavito@nrc.no::f193efc7-0910-474d-8bc9-c24aa5899852" providerId="AD" clId="Web-{93362A24-18BB-2F17-7A93-93F7655CA4A5}" dt="2024-02-29T20:33:45.735" v="48"/>
        <pc:sldMkLst>
          <pc:docMk/>
          <pc:sldMk cId="3328295238" sldId="357"/>
        </pc:sldMkLst>
      </pc:sldChg>
      <pc:sldChg chg="new del">
        <pc:chgData name="Raquel Garavito" userId="S::raquel.garavito@nrc.no::f193efc7-0910-474d-8bc9-c24aa5899852" providerId="AD" clId="Web-{93362A24-18BB-2F17-7A93-93F7655CA4A5}" dt="2024-02-29T19:46:08.573" v="1"/>
        <pc:sldMkLst>
          <pc:docMk/>
          <pc:sldMk cId="2127200230" sldId="360"/>
        </pc:sldMkLst>
      </pc:sldChg>
    </pc:docChg>
  </pc:docChgLst>
  <pc:docChgLst>
    <pc:chgData name="Lorena Becerra" userId="S::lorena.becerra@nrc.no::5840b6f1-c770-4e32-98c9-8bbddf517699" providerId="AD" clId="Web-{CB0F946C-B61D-5AF4-848F-DFA822F0E847}"/>
    <pc:docChg chg="modSld">
      <pc:chgData name="Lorena Becerra" userId="S::lorena.becerra@nrc.no::5840b6f1-c770-4e32-98c9-8bbddf517699" providerId="AD" clId="Web-{CB0F946C-B61D-5AF4-848F-DFA822F0E847}" dt="2024-02-27T21:41:48.862" v="154"/>
      <pc:docMkLst>
        <pc:docMk/>
      </pc:docMkLst>
      <pc:sldChg chg="modSp">
        <pc:chgData name="Lorena Becerra" userId="S::lorena.becerra@nrc.no::5840b6f1-c770-4e32-98c9-8bbddf517699" providerId="AD" clId="Web-{CB0F946C-B61D-5AF4-848F-DFA822F0E847}" dt="2024-02-27T21:33:34.251" v="3"/>
        <pc:sldMkLst>
          <pc:docMk/>
          <pc:sldMk cId="2835046415" sldId="345"/>
        </pc:sldMkLst>
        <pc:graphicFrameChg chg="mod modGraphic">
          <ac:chgData name="Lorena Becerra" userId="S::lorena.becerra@nrc.no::5840b6f1-c770-4e32-98c9-8bbddf517699" providerId="AD" clId="Web-{CB0F946C-B61D-5AF4-848F-DFA822F0E847}" dt="2024-02-27T21:33:34.251" v="3"/>
          <ac:graphicFrameMkLst>
            <pc:docMk/>
            <pc:sldMk cId="2835046415" sldId="345"/>
            <ac:graphicFrameMk id="2" creationId="{424A3A03-A2B2-BD7E-1494-645C756B18B7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41:48.862" v="154"/>
        <pc:sldMkLst>
          <pc:docMk/>
          <pc:sldMk cId="2330804136" sldId="346"/>
        </pc:sldMkLst>
        <pc:graphicFrameChg chg="mod modGraphic">
          <ac:chgData name="Lorena Becerra" userId="S::lorena.becerra@nrc.no::5840b6f1-c770-4e32-98c9-8bbddf517699" providerId="AD" clId="Web-{CB0F946C-B61D-5AF4-848F-DFA822F0E847}" dt="2024-02-27T21:40:29.875" v="135"/>
          <ac:graphicFrameMkLst>
            <pc:docMk/>
            <pc:sldMk cId="2330804136" sldId="346"/>
            <ac:graphicFrameMk id="2" creationId="{165FCF13-41AE-55AF-726B-574A33A210A7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1:44.862" v="147"/>
          <ac:graphicFrameMkLst>
            <pc:docMk/>
            <pc:sldMk cId="2330804136" sldId="346"/>
            <ac:graphicFrameMk id="10" creationId="{182C1D3F-75BC-79CC-9EC3-7967848ED648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1:48.862" v="154"/>
          <ac:graphicFrameMkLst>
            <pc:docMk/>
            <pc:sldMk cId="2330804136" sldId="346"/>
            <ac:graphicFrameMk id="11" creationId="{5D6AF620-0DA5-E1B3-EC0C-105610CBDD90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40:20.327" v="99"/>
        <pc:sldMkLst>
          <pc:docMk/>
          <pc:sldMk cId="2879481891" sldId="347"/>
        </pc:sldMkLst>
        <pc:graphicFrameChg chg="mod modGraphic">
          <ac:chgData name="Lorena Becerra" userId="S::lorena.becerra@nrc.no::5840b6f1-c770-4e32-98c9-8bbddf517699" providerId="AD" clId="Web-{CB0F946C-B61D-5AF4-848F-DFA822F0E847}" dt="2024-02-27T21:40:20.327" v="99"/>
          <ac:graphicFrameMkLst>
            <pc:docMk/>
            <pc:sldMk cId="2879481891" sldId="347"/>
            <ac:graphicFrameMk id="2" creationId="{A99B7CEB-C214-0166-F1E7-6BEE42956EF4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0:05.514" v="47"/>
          <ac:graphicFrameMkLst>
            <pc:docMk/>
            <pc:sldMk cId="2879481891" sldId="347"/>
            <ac:graphicFrameMk id="10" creationId="{49CBE24D-1075-5E08-2D7C-C914AC24B2A2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35:47.427" v="7" actId="1076"/>
        <pc:sldMkLst>
          <pc:docMk/>
          <pc:sldMk cId="521620526" sldId="352"/>
        </pc:sldMkLst>
        <pc:spChg chg="mod">
          <ac:chgData name="Lorena Becerra" userId="S::lorena.becerra@nrc.no::5840b6f1-c770-4e32-98c9-8bbddf517699" providerId="AD" clId="Web-{CB0F946C-B61D-5AF4-848F-DFA822F0E847}" dt="2024-02-27T21:35:47.427" v="7" actId="1076"/>
          <ac:spMkLst>
            <pc:docMk/>
            <pc:sldMk cId="521620526" sldId="352"/>
            <ac:spMk id="2" creationId="{4645BCF0-9475-CC49-24C1-B0A74D0CE74A}"/>
          </ac:spMkLst>
        </pc:spChg>
        <pc:spChg chg="mod">
          <ac:chgData name="Lorena Becerra" userId="S::lorena.becerra@nrc.no::5840b6f1-c770-4e32-98c9-8bbddf517699" providerId="AD" clId="Web-{CB0F946C-B61D-5AF4-848F-DFA822F0E847}" dt="2024-02-27T21:35:40.427" v="6" actId="20577"/>
          <ac:spMkLst>
            <pc:docMk/>
            <pc:sldMk cId="521620526" sldId="352"/>
            <ac:spMk id="3" creationId="{8B5479D5-366C-D604-3A7F-31F2E807987A}"/>
          </ac:spMkLst>
        </pc:spChg>
      </pc:sldChg>
      <pc:sldChg chg="modSp">
        <pc:chgData name="Lorena Becerra" userId="S::lorena.becerra@nrc.no::5840b6f1-c770-4e32-98c9-8bbddf517699" providerId="AD" clId="Web-{CB0F946C-B61D-5AF4-848F-DFA822F0E847}" dt="2024-02-27T21:36:05.365" v="10" actId="1076"/>
        <pc:sldMkLst>
          <pc:docMk/>
          <pc:sldMk cId="961257254" sldId="353"/>
        </pc:sldMkLst>
        <pc:spChg chg="mod">
          <ac:chgData name="Lorena Becerra" userId="S::lorena.becerra@nrc.no::5840b6f1-c770-4e32-98c9-8bbddf517699" providerId="AD" clId="Web-{CB0F946C-B61D-5AF4-848F-DFA822F0E847}" dt="2024-02-27T21:35:55.709" v="9" actId="20577"/>
          <ac:spMkLst>
            <pc:docMk/>
            <pc:sldMk cId="961257254" sldId="353"/>
            <ac:spMk id="3" creationId="{068C4AE3-583A-29BF-2185-CFC0B4E6F76E}"/>
          </ac:spMkLst>
        </pc:spChg>
        <pc:spChg chg="mod">
          <ac:chgData name="Lorena Becerra" userId="S::lorena.becerra@nrc.no::5840b6f1-c770-4e32-98c9-8bbddf517699" providerId="AD" clId="Web-{CB0F946C-B61D-5AF4-848F-DFA822F0E847}" dt="2024-02-27T21:36:05.365" v="10" actId="1076"/>
          <ac:spMkLst>
            <pc:docMk/>
            <pc:sldMk cId="961257254" sldId="353"/>
            <ac:spMk id="4" creationId="{62A20C70-56A0-41A9-38C4-6E19E34225CD}"/>
          </ac:spMkLst>
        </pc:spChg>
      </pc:sldChg>
    </pc:docChg>
  </pc:docChgLst>
  <pc:docChgLst>
    <pc:chgData name="Raquel Garavito" userId="f193efc7-0910-474d-8bc9-c24aa5899852" providerId="ADAL" clId="{04DF2004-3A87-407D-BA4B-401D4BD4F749}"/>
    <pc:docChg chg="undo custSel addSld delSld modSld sldOrd">
      <pc:chgData name="Raquel Garavito" userId="f193efc7-0910-474d-8bc9-c24aa5899852" providerId="ADAL" clId="{04DF2004-3A87-407D-BA4B-401D4BD4F749}" dt="2024-02-27T19:31:29.974" v="2174" actId="1076"/>
      <pc:docMkLst>
        <pc:docMk/>
      </pc:docMkLst>
      <pc:sldChg chg="addSp delSp modSp mod">
        <pc:chgData name="Raquel Garavito" userId="f193efc7-0910-474d-8bc9-c24aa5899852" providerId="ADAL" clId="{04DF2004-3A87-407D-BA4B-401D4BD4F749}" dt="2024-02-27T14:10:38.654" v="1243"/>
        <pc:sldMkLst>
          <pc:docMk/>
          <pc:sldMk cId="1882043610" sldId="274"/>
        </pc:sldMkLst>
        <pc:spChg chg="add mod">
          <ac:chgData name="Raquel Garavito" userId="f193efc7-0910-474d-8bc9-c24aa5899852" providerId="ADAL" clId="{04DF2004-3A87-407D-BA4B-401D4BD4F749}" dt="2024-02-27T14:07:32.580" v="1206" actId="1076"/>
          <ac:spMkLst>
            <pc:docMk/>
            <pc:sldMk cId="1882043610" sldId="274"/>
            <ac:spMk id="5" creationId="{89D0BA4B-E516-C36E-9266-3E9B2C9C4B10}"/>
          </ac:spMkLst>
        </pc:spChg>
        <pc:graphicFrameChg chg="add del mod modGraphic">
          <ac:chgData name="Raquel Garavito" userId="f193efc7-0910-474d-8bc9-c24aa5899852" providerId="ADAL" clId="{04DF2004-3A87-407D-BA4B-401D4BD4F749}" dt="2024-02-27T14:06:15.462" v="991" actId="1076"/>
          <ac:graphicFrameMkLst>
            <pc:docMk/>
            <pc:sldMk cId="1882043610" sldId="274"/>
            <ac:graphicFrameMk id="2" creationId="{899F3203-08F2-7016-C3F5-BB57608CF607}"/>
          </ac:graphicFrameMkLst>
        </pc:graphicFrameChg>
        <pc:graphicFrameChg chg="add del mod">
          <ac:chgData name="Raquel Garavito" userId="f193efc7-0910-474d-8bc9-c24aa5899852" providerId="ADAL" clId="{04DF2004-3A87-407D-BA4B-401D4BD4F749}" dt="2024-02-27T14:07:36.826" v="1208" actId="478"/>
          <ac:graphicFrameMkLst>
            <pc:docMk/>
            <pc:sldMk cId="1882043610" sldId="274"/>
            <ac:graphicFrameMk id="3" creationId="{CCE61D39-C964-3037-D9AC-1733419D0C22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4:10:38.654" v="1243"/>
          <ac:graphicFrameMkLst>
            <pc:docMk/>
            <pc:sldMk cId="1882043610" sldId="274"/>
            <ac:graphicFrameMk id="7" creationId="{C6D883E5-F734-4766-BA13-77EDBA73824C}"/>
          </ac:graphicFrameMkLst>
        </pc:graphicFrameChg>
      </pc:sldChg>
      <pc:sldChg chg="modSp mod">
        <pc:chgData name="Raquel Garavito" userId="f193efc7-0910-474d-8bc9-c24aa5899852" providerId="ADAL" clId="{04DF2004-3A87-407D-BA4B-401D4BD4F749}" dt="2024-02-27T15:36:01.624" v="1803" actId="6549"/>
        <pc:sldMkLst>
          <pc:docMk/>
          <pc:sldMk cId="1078444630" sldId="312"/>
        </pc:sldMkLst>
        <pc:spChg chg="mod">
          <ac:chgData name="Raquel Garavito" userId="f193efc7-0910-474d-8bc9-c24aa5899852" providerId="ADAL" clId="{04DF2004-3A87-407D-BA4B-401D4BD4F749}" dt="2024-02-27T15:36:01.624" v="1803" actId="6549"/>
          <ac:spMkLst>
            <pc:docMk/>
            <pc:sldMk cId="1078444630" sldId="312"/>
            <ac:spMk id="5" creationId="{D70464DB-8997-49F5-3620-1B4531DDB2D0}"/>
          </ac:spMkLst>
        </pc:spChg>
      </pc:sldChg>
      <pc:sldChg chg="modSp mod">
        <pc:chgData name="Raquel Garavito" userId="f193efc7-0910-474d-8bc9-c24aa5899852" providerId="ADAL" clId="{04DF2004-3A87-407D-BA4B-401D4BD4F749}" dt="2024-02-26T22:24:43.012" v="411" actId="20577"/>
        <pc:sldMkLst>
          <pc:docMk/>
          <pc:sldMk cId="2835046415" sldId="345"/>
        </pc:sldMkLst>
        <pc:spChg chg="mod">
          <ac:chgData name="Raquel Garavito" userId="f193efc7-0910-474d-8bc9-c24aa5899852" providerId="ADAL" clId="{04DF2004-3A87-407D-BA4B-401D4BD4F749}" dt="2024-02-26T22:24:43.012" v="411" actId="20577"/>
          <ac:spMkLst>
            <pc:docMk/>
            <pc:sldMk cId="2835046415" sldId="345"/>
            <ac:spMk id="7" creationId="{7A6F9D8D-046F-DFB5-D2B7-04B9D1B8C4B2}"/>
          </ac:spMkLst>
        </pc:spChg>
        <pc:spChg chg="mod">
          <ac:chgData name="Raquel Garavito" userId="f193efc7-0910-474d-8bc9-c24aa5899852" providerId="ADAL" clId="{04DF2004-3A87-407D-BA4B-401D4BD4F749}" dt="2024-02-26T22:12:20.400" v="366" actId="20577"/>
          <ac:spMkLst>
            <pc:docMk/>
            <pc:sldMk cId="2835046415" sldId="345"/>
            <ac:spMk id="9" creationId="{266141E0-3283-59F1-5CD8-2390A2DFD6F7}"/>
          </ac:spMkLst>
        </pc:spChg>
        <pc:graphicFrameChg chg="mod modGraphic">
          <ac:chgData name="Raquel Garavito" userId="f193efc7-0910-474d-8bc9-c24aa5899852" providerId="ADAL" clId="{04DF2004-3A87-407D-BA4B-401D4BD4F749}" dt="2024-02-26T22:05:11.882" v="312" actId="20577"/>
          <ac:graphicFrameMkLst>
            <pc:docMk/>
            <pc:sldMk cId="2835046415" sldId="345"/>
            <ac:graphicFrameMk id="2" creationId="{424A3A03-A2B2-BD7E-1494-645C756B18B7}"/>
          </ac:graphicFrameMkLst>
        </pc:graphicFrameChg>
        <pc:graphicFrameChg chg="modGraphic">
          <ac:chgData name="Raquel Garavito" userId="f193efc7-0910-474d-8bc9-c24aa5899852" providerId="ADAL" clId="{04DF2004-3A87-407D-BA4B-401D4BD4F749}" dt="2024-02-26T22:06:59.431" v="333" actId="122"/>
          <ac:graphicFrameMkLst>
            <pc:docMk/>
            <pc:sldMk cId="2835046415" sldId="345"/>
            <ac:graphicFrameMk id="4" creationId="{DC3EB69C-892C-3127-6E73-6E5E8DF2309A}"/>
          </ac:graphicFrameMkLst>
        </pc:graphicFrameChg>
        <pc:graphicFrameChg chg="modGraphic">
          <ac:chgData name="Raquel Garavito" userId="f193efc7-0910-474d-8bc9-c24aa5899852" providerId="ADAL" clId="{04DF2004-3A87-407D-BA4B-401D4BD4F749}" dt="2024-02-26T22:08:31.290" v="359" actId="20577"/>
          <ac:graphicFrameMkLst>
            <pc:docMk/>
            <pc:sldMk cId="2835046415" sldId="345"/>
            <ac:graphicFrameMk id="5" creationId="{2886E85F-589E-5A84-1051-F4A52170E238}"/>
          </ac:graphicFrameMkLst>
        </pc:graphicFrameChg>
      </pc:sldChg>
      <pc:sldChg chg="addSp delSp modSp add mod ord">
        <pc:chgData name="Raquel Garavito" userId="f193efc7-0910-474d-8bc9-c24aa5899852" providerId="ADAL" clId="{04DF2004-3A87-407D-BA4B-401D4BD4F749}" dt="2024-02-27T14:07:55.118" v="1210"/>
        <pc:sldMkLst>
          <pc:docMk/>
          <pc:sldMk cId="2330804136" sldId="346"/>
        </pc:sldMkLst>
        <pc:spChg chg="mod">
          <ac:chgData name="Raquel Garavito" userId="f193efc7-0910-474d-8bc9-c24aa5899852" providerId="ADAL" clId="{04DF2004-3A87-407D-BA4B-401D4BD4F749}" dt="2024-02-27T13:07:38.280" v="448" actId="6549"/>
          <ac:spMkLst>
            <pc:docMk/>
            <pc:sldMk cId="2330804136" sldId="346"/>
            <ac:spMk id="3" creationId="{44B138B2-4C5F-EB3E-D9FD-F826A6F23A23}"/>
          </ac:spMkLst>
        </pc:spChg>
        <pc:spChg chg="del">
          <ac:chgData name="Raquel Garavito" userId="f193efc7-0910-474d-8bc9-c24aa5899852" providerId="ADAL" clId="{04DF2004-3A87-407D-BA4B-401D4BD4F749}" dt="2024-02-27T13:44:09.325" v="540" actId="478"/>
          <ac:spMkLst>
            <pc:docMk/>
            <pc:sldMk cId="2330804136" sldId="346"/>
            <ac:spMk id="7" creationId="{2AF68A0C-3B8F-0729-1575-0A06891CE7B1}"/>
          </ac:spMkLst>
        </pc:spChg>
        <pc:spChg chg="add del mod">
          <ac:chgData name="Raquel Garavito" userId="f193efc7-0910-474d-8bc9-c24aa5899852" providerId="ADAL" clId="{04DF2004-3A87-407D-BA4B-401D4BD4F749}" dt="2024-02-27T13:57:25.204" v="745" actId="478"/>
          <ac:spMkLst>
            <pc:docMk/>
            <pc:sldMk cId="2330804136" sldId="346"/>
            <ac:spMk id="8" creationId="{8DD398A2-1A83-183B-681B-CE3DFF4FB550}"/>
          </ac:spMkLst>
        </pc:spChg>
        <pc:spChg chg="del">
          <ac:chgData name="Raquel Garavito" userId="f193efc7-0910-474d-8bc9-c24aa5899852" providerId="ADAL" clId="{04DF2004-3A87-407D-BA4B-401D4BD4F749}" dt="2024-02-27T13:44:07.672" v="539" actId="478"/>
          <ac:spMkLst>
            <pc:docMk/>
            <pc:sldMk cId="2330804136" sldId="346"/>
            <ac:spMk id="9" creationId="{E95DE1CA-85D0-5419-D946-A204DFAE1472}"/>
          </ac:spMkLst>
        </pc:spChg>
        <pc:spChg chg="add del mod">
          <ac:chgData name="Raquel Garavito" userId="f193efc7-0910-474d-8bc9-c24aa5899852" providerId="ADAL" clId="{04DF2004-3A87-407D-BA4B-401D4BD4F749}" dt="2024-02-27T13:57:26.685" v="746" actId="478"/>
          <ac:spMkLst>
            <pc:docMk/>
            <pc:sldMk cId="2330804136" sldId="346"/>
            <ac:spMk id="12" creationId="{4C335B30-6F90-D327-A58E-5BEDF3C71F6A}"/>
          </ac:spMkLst>
        </pc:spChg>
        <pc:graphicFrameChg chg="mod modGraphic">
          <ac:chgData name="Raquel Garavito" userId="f193efc7-0910-474d-8bc9-c24aa5899852" providerId="ADAL" clId="{04DF2004-3A87-407D-BA4B-401D4BD4F749}" dt="2024-02-27T13:57:30.204" v="747" actId="1076"/>
          <ac:graphicFrameMkLst>
            <pc:docMk/>
            <pc:sldMk cId="2330804136" sldId="346"/>
            <ac:graphicFrameMk id="2" creationId="{165FCF13-41AE-55AF-726B-574A33A210A7}"/>
          </ac:graphicFrameMkLst>
        </pc:graphicFrameChg>
        <pc:graphicFrameChg chg="del">
          <ac:chgData name="Raquel Garavito" userId="f193efc7-0910-474d-8bc9-c24aa5899852" providerId="ADAL" clId="{04DF2004-3A87-407D-BA4B-401D4BD4F749}" dt="2024-02-27T13:44:03.723" v="537" actId="478"/>
          <ac:graphicFrameMkLst>
            <pc:docMk/>
            <pc:sldMk cId="2330804136" sldId="346"/>
            <ac:graphicFrameMk id="4" creationId="{7B1C15C7-C90D-50E4-BEF8-2251F065AAE0}"/>
          </ac:graphicFrameMkLst>
        </pc:graphicFrameChg>
        <pc:graphicFrameChg chg="del">
          <ac:chgData name="Raquel Garavito" userId="f193efc7-0910-474d-8bc9-c24aa5899852" providerId="ADAL" clId="{04DF2004-3A87-407D-BA4B-401D4BD4F749}" dt="2024-02-27T13:44:05.893" v="538" actId="478"/>
          <ac:graphicFrameMkLst>
            <pc:docMk/>
            <pc:sldMk cId="2330804136" sldId="346"/>
            <ac:graphicFrameMk id="5" creationId="{46CEFD8F-FB49-D6E9-6237-C1273BA81DE5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3:57:32.894" v="748" actId="1076"/>
          <ac:graphicFrameMkLst>
            <pc:docMk/>
            <pc:sldMk cId="2330804136" sldId="346"/>
            <ac:graphicFrameMk id="10" creationId="{182C1D3F-75BC-79CC-9EC3-7967848ED648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3:57:38.145" v="749" actId="1076"/>
          <ac:graphicFrameMkLst>
            <pc:docMk/>
            <pc:sldMk cId="2330804136" sldId="346"/>
            <ac:graphicFrameMk id="11" creationId="{5D6AF620-0DA5-E1B3-EC0C-105610CBDD90}"/>
          </ac:graphicFrameMkLst>
        </pc:graphicFrameChg>
      </pc:sldChg>
      <pc:sldChg chg="addSp delSp modSp add mod ord">
        <pc:chgData name="Raquel Garavito" userId="f193efc7-0910-474d-8bc9-c24aa5899852" providerId="ADAL" clId="{04DF2004-3A87-407D-BA4B-401D4BD4F749}" dt="2024-02-27T15:39:47.524" v="1811" actId="1076"/>
        <pc:sldMkLst>
          <pc:docMk/>
          <pc:sldMk cId="2879481891" sldId="347"/>
        </pc:sldMkLst>
        <pc:graphicFrameChg chg="add del mod modGraphic">
          <ac:chgData name="Raquel Garavito" userId="f193efc7-0910-474d-8bc9-c24aa5899852" providerId="ADAL" clId="{04DF2004-3A87-407D-BA4B-401D4BD4F749}" dt="2024-02-27T14:10:55.581" v="1245" actId="122"/>
          <ac:graphicFrameMkLst>
            <pc:docMk/>
            <pc:sldMk cId="2879481891" sldId="347"/>
            <ac:graphicFrameMk id="2" creationId="{A99B7CEB-C214-0166-F1E7-6BEE42956EF4}"/>
          </ac:graphicFrameMkLst>
        </pc:graphicFrameChg>
        <pc:graphicFrameChg chg="add del mod">
          <ac:chgData name="Raquel Garavito" userId="f193efc7-0910-474d-8bc9-c24aa5899852" providerId="ADAL" clId="{04DF2004-3A87-407D-BA4B-401D4BD4F749}" dt="2024-02-27T14:05:13.551" v="987" actId="1076"/>
          <ac:graphicFrameMkLst>
            <pc:docMk/>
            <pc:sldMk cId="2879481891" sldId="347"/>
            <ac:graphicFrameMk id="10" creationId="{49CBE24D-1075-5E08-2D7C-C914AC24B2A2}"/>
          </ac:graphicFrameMkLst>
        </pc:graphicFrameChg>
        <pc:graphicFrameChg chg="add del">
          <ac:chgData name="Raquel Garavito" userId="f193efc7-0910-474d-8bc9-c24aa5899852" providerId="ADAL" clId="{04DF2004-3A87-407D-BA4B-401D4BD4F749}" dt="2024-02-27T14:05:09.399" v="986" actId="478"/>
          <ac:graphicFrameMkLst>
            <pc:docMk/>
            <pc:sldMk cId="2879481891" sldId="347"/>
            <ac:graphicFrameMk id="11" creationId="{105EB7F9-D7DB-DAB9-9EFC-D2513C73DEA0}"/>
          </ac:graphicFrameMkLst>
        </pc:graphicFrameChg>
        <pc:picChg chg="add mod">
          <ac:chgData name="Raquel Garavito" userId="f193efc7-0910-474d-8bc9-c24aa5899852" providerId="ADAL" clId="{04DF2004-3A87-407D-BA4B-401D4BD4F749}" dt="2024-02-27T15:39:47.524" v="1811" actId="1076"/>
          <ac:picMkLst>
            <pc:docMk/>
            <pc:sldMk cId="2879481891" sldId="347"/>
            <ac:picMk id="4" creationId="{617E8962-ADB7-16FB-CAEB-A8CD151EEB34}"/>
          </ac:picMkLst>
        </pc:picChg>
      </pc:sldChg>
      <pc:sldChg chg="addSp delSp modSp add mod ord">
        <pc:chgData name="Raquel Garavito" userId="f193efc7-0910-474d-8bc9-c24aa5899852" providerId="ADAL" clId="{04DF2004-3A87-407D-BA4B-401D4BD4F749}" dt="2024-02-27T16:00:24.863" v="1932" actId="20577"/>
        <pc:sldMkLst>
          <pc:docMk/>
          <pc:sldMk cId="320815390" sldId="348"/>
        </pc:sldMkLst>
        <pc:spChg chg="del mod">
          <ac:chgData name="Raquel Garavito" userId="f193efc7-0910-474d-8bc9-c24aa5899852" providerId="ADAL" clId="{04DF2004-3A87-407D-BA4B-401D4BD4F749}" dt="2024-02-27T14:18:21.911" v="1371" actId="21"/>
          <ac:spMkLst>
            <pc:docMk/>
            <pc:sldMk cId="320815390" sldId="348"/>
            <ac:spMk id="3" creationId="{657D6C11-3BEF-5AB9-067B-0E695884CD29}"/>
          </ac:spMkLst>
        </pc:spChg>
        <pc:spChg chg="add mod">
          <ac:chgData name="Raquel Garavito" userId="f193efc7-0910-474d-8bc9-c24aa5899852" providerId="ADAL" clId="{04DF2004-3A87-407D-BA4B-401D4BD4F749}" dt="2024-02-27T14:41:38.629" v="1518" actId="1037"/>
          <ac:spMkLst>
            <pc:docMk/>
            <pc:sldMk cId="320815390" sldId="348"/>
            <ac:spMk id="4" creationId="{657D6C11-3BEF-5AB9-067B-0E695884CD29}"/>
          </ac:spMkLst>
        </pc:spChg>
        <pc:spChg chg="add del mod">
          <ac:chgData name="Raquel Garavito" userId="f193efc7-0910-474d-8bc9-c24aa5899852" providerId="ADAL" clId="{04DF2004-3A87-407D-BA4B-401D4BD4F749}" dt="2024-02-27T15:57:20.007" v="1903" actId="478"/>
          <ac:spMkLst>
            <pc:docMk/>
            <pc:sldMk cId="320815390" sldId="348"/>
            <ac:spMk id="9" creationId="{04132990-CC32-C442-CC3A-F5231F0D3DD9}"/>
          </ac:spMkLst>
        </pc:spChg>
        <pc:spChg chg="add del mod">
          <ac:chgData name="Raquel Garavito" userId="f193efc7-0910-474d-8bc9-c24aa5899852" providerId="ADAL" clId="{04DF2004-3A87-407D-BA4B-401D4BD4F749}" dt="2024-02-27T15:57:15.830" v="1901" actId="478"/>
          <ac:spMkLst>
            <pc:docMk/>
            <pc:sldMk cId="320815390" sldId="348"/>
            <ac:spMk id="11" creationId="{5547747E-0A2F-D453-438A-D7E78A7723A7}"/>
          </ac:spMkLst>
        </pc:spChg>
        <pc:graphicFrameChg chg="mod modGraphic">
          <ac:chgData name="Raquel Garavito" userId="f193efc7-0910-474d-8bc9-c24aa5899852" providerId="ADAL" clId="{04DF2004-3A87-407D-BA4B-401D4BD4F749}" dt="2024-02-27T16:00:24.863" v="1932" actId="20577"/>
          <ac:graphicFrameMkLst>
            <pc:docMk/>
            <pc:sldMk cId="320815390" sldId="348"/>
            <ac:graphicFrameMk id="2" creationId="{8BFBBDB8-3096-A9C7-746F-B5A5027DA7CE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4:24:32.031" v="1382" actId="1076"/>
          <ac:graphicFrameMkLst>
            <pc:docMk/>
            <pc:sldMk cId="320815390" sldId="348"/>
            <ac:graphicFrameMk id="5" creationId="{BE7A6AB4-896C-B8D1-C00F-FC51CECB541F}"/>
          </ac:graphicFrameMkLst>
        </pc:graphicFrameChg>
        <pc:graphicFrameChg chg="add mod">
          <ac:chgData name="Raquel Garavito" userId="f193efc7-0910-474d-8bc9-c24aa5899852" providerId="ADAL" clId="{04DF2004-3A87-407D-BA4B-401D4BD4F749}" dt="2024-02-27T14:24:34.207" v="1383"/>
          <ac:graphicFrameMkLst>
            <pc:docMk/>
            <pc:sldMk cId="320815390" sldId="348"/>
            <ac:graphicFrameMk id="7" creationId="{40BDE04A-FC7E-F9F5-E3D7-38495C20BB83}"/>
          </ac:graphicFrameMkLst>
        </pc:graphicFrameChg>
        <pc:graphicFrameChg chg="add del mod modGraphic">
          <ac:chgData name="Raquel Garavito" userId="f193efc7-0910-474d-8bc9-c24aa5899852" providerId="ADAL" clId="{04DF2004-3A87-407D-BA4B-401D4BD4F749}" dt="2024-02-27T15:57:17.535" v="1902" actId="478"/>
          <ac:graphicFrameMkLst>
            <pc:docMk/>
            <pc:sldMk cId="320815390" sldId="348"/>
            <ac:graphicFrameMk id="8" creationId="{DC436232-517C-8549-31CE-F2B15FAD9C19}"/>
          </ac:graphicFrameMkLst>
        </pc:graphicFrameChg>
        <pc:graphicFrameChg chg="del">
          <ac:chgData name="Raquel Garavito" userId="f193efc7-0910-474d-8bc9-c24aa5899852" providerId="ADAL" clId="{04DF2004-3A87-407D-BA4B-401D4BD4F749}" dt="2024-02-27T14:19:02.688" v="1377" actId="478"/>
          <ac:graphicFrameMkLst>
            <pc:docMk/>
            <pc:sldMk cId="320815390" sldId="348"/>
            <ac:graphicFrameMk id="10" creationId="{2EAB0ED1-77BD-788D-110B-40E962ACA11F}"/>
          </ac:graphicFrameMkLst>
        </pc:graphicFrameChg>
      </pc:sldChg>
      <pc:sldChg chg="addSp delSp modSp add mod delAnim modAnim">
        <pc:chgData name="Raquel Garavito" userId="f193efc7-0910-474d-8bc9-c24aa5899852" providerId="ADAL" clId="{04DF2004-3A87-407D-BA4B-401D4BD4F749}" dt="2024-02-27T15:24:40.990" v="1800"/>
        <pc:sldMkLst>
          <pc:docMk/>
          <pc:sldMk cId="1024303218" sldId="349"/>
        </pc:sldMkLst>
        <pc:spChg chg="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3" creationId="{E58E4896-31CE-EECC-D7A9-5DA7933709F5}"/>
          </ac:spMkLst>
        </pc:spChg>
        <pc:spChg chg="add 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4" creationId="{37CEAD5E-23CE-CD86-BDF9-56738C450BD8}"/>
          </ac:spMkLst>
        </pc:spChg>
        <pc:spChg chg="add 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5" creationId="{A2A0F345-232A-74C7-05D0-091EC17140BE}"/>
          </ac:spMkLst>
        </pc:spChg>
        <pc:spChg chg="add">
          <ac:chgData name="Raquel Garavito" userId="f193efc7-0910-474d-8bc9-c24aa5899852" providerId="ADAL" clId="{04DF2004-3A87-407D-BA4B-401D4BD4F749}" dt="2024-02-27T15:07:09.950" v="1705"/>
          <ac:spMkLst>
            <pc:docMk/>
            <pc:sldMk cId="1024303218" sldId="349"/>
            <ac:spMk id="7" creationId="{659EF354-5671-2BF0-5315-4CB1F3909079}"/>
          </ac:spMkLst>
        </pc:spChg>
        <pc:spChg chg="add">
          <ac:chgData name="Raquel Garavito" userId="f193efc7-0910-474d-8bc9-c24aa5899852" providerId="ADAL" clId="{04DF2004-3A87-407D-BA4B-401D4BD4F749}" dt="2024-02-27T15:11:42.514" v="1715"/>
          <ac:spMkLst>
            <pc:docMk/>
            <pc:sldMk cId="1024303218" sldId="349"/>
            <ac:spMk id="9" creationId="{D164B169-6552-D89E-E07F-0470DBBFEFEA}"/>
          </ac:spMkLst>
        </pc:spChg>
        <pc:spChg chg="add">
          <ac:chgData name="Raquel Garavito" userId="f193efc7-0910-474d-8bc9-c24aa5899852" providerId="ADAL" clId="{04DF2004-3A87-407D-BA4B-401D4BD4F749}" dt="2024-02-27T15:12:29.840" v="1719"/>
          <ac:spMkLst>
            <pc:docMk/>
            <pc:sldMk cId="1024303218" sldId="349"/>
            <ac:spMk id="12" creationId="{FF8B65AE-3D4C-5B2F-8ECA-BD795FD86E46}"/>
          </ac:spMkLst>
        </pc:spChg>
        <pc:spChg chg="add">
          <ac:chgData name="Raquel Garavito" userId="f193efc7-0910-474d-8bc9-c24aa5899852" providerId="ADAL" clId="{04DF2004-3A87-407D-BA4B-401D4BD4F749}" dt="2024-02-27T15:14:24.481" v="1731"/>
          <ac:spMkLst>
            <pc:docMk/>
            <pc:sldMk cId="1024303218" sldId="349"/>
            <ac:spMk id="15" creationId="{1EF9BBE0-B702-615C-DC3B-9AC25EA756DA}"/>
          </ac:spMkLst>
        </pc:spChg>
        <pc:spChg chg="add">
          <ac:chgData name="Raquel Garavito" userId="f193efc7-0910-474d-8bc9-c24aa5899852" providerId="ADAL" clId="{04DF2004-3A87-407D-BA4B-401D4BD4F749}" dt="2024-02-27T15:15:42.716" v="1745"/>
          <ac:spMkLst>
            <pc:docMk/>
            <pc:sldMk cId="1024303218" sldId="349"/>
            <ac:spMk id="17" creationId="{EA185A7F-5080-0B3F-2048-B7EEEC53011C}"/>
          </ac:spMkLst>
        </pc:spChg>
        <pc:spChg chg="add">
          <ac:chgData name="Raquel Garavito" userId="f193efc7-0910-474d-8bc9-c24aa5899852" providerId="ADAL" clId="{04DF2004-3A87-407D-BA4B-401D4BD4F749}" dt="2024-02-27T15:21:42.441" v="1766"/>
          <ac:spMkLst>
            <pc:docMk/>
            <pc:sldMk cId="1024303218" sldId="349"/>
            <ac:spMk id="20" creationId="{C8CD849D-57B5-00B4-7B9C-C238E646BF12}"/>
          </ac:spMkLst>
        </pc:spChg>
        <pc:spChg chg="add">
          <ac:chgData name="Raquel Garavito" userId="f193efc7-0910-474d-8bc9-c24aa5899852" providerId="ADAL" clId="{04DF2004-3A87-407D-BA4B-401D4BD4F749}" dt="2024-02-27T15:22:34.534" v="1771"/>
          <ac:spMkLst>
            <pc:docMk/>
            <pc:sldMk cId="1024303218" sldId="349"/>
            <ac:spMk id="22" creationId="{D3EEB6FB-F85B-83BE-17AE-8B0C9CE45108}"/>
          </ac:spMkLst>
        </pc:spChg>
        <pc:graphicFrameChg chg="del modGraphic">
          <ac:chgData name="Raquel Garavito" userId="f193efc7-0910-474d-8bc9-c24aa5899852" providerId="ADAL" clId="{04DF2004-3A87-407D-BA4B-401D4BD4F749}" dt="2024-02-27T15:06:04.991" v="1696" actId="478"/>
          <ac:graphicFrameMkLst>
            <pc:docMk/>
            <pc:sldMk cId="1024303218" sldId="349"/>
            <ac:graphicFrameMk id="2" creationId="{4C3F3BA5-A7FE-9E6F-1B95-03AE259F722B}"/>
          </ac:graphicFrameMkLst>
        </pc:graphicFrameChg>
        <pc:graphicFrameChg chg="del">
          <ac:chgData name="Raquel Garavito" userId="f193efc7-0910-474d-8bc9-c24aa5899852" providerId="ADAL" clId="{04DF2004-3A87-407D-BA4B-401D4BD4F749}" dt="2024-02-27T15:06:07.138" v="1697" actId="478"/>
          <ac:graphicFrameMkLst>
            <pc:docMk/>
            <pc:sldMk cId="1024303218" sldId="349"/>
            <ac:graphicFrameMk id="10" creationId="{FE4EA7A8-D548-3619-0AAA-B3B758949E27}"/>
          </ac:graphicFrameMkLst>
        </pc:graphicFrameChg>
        <pc:picChg chg="add mod">
          <ac:chgData name="Raquel Garavito" userId="f193efc7-0910-474d-8bc9-c24aa5899852" providerId="ADAL" clId="{04DF2004-3A87-407D-BA4B-401D4BD4F749}" dt="2024-02-27T15:12:54.064" v="1725" actId="1076"/>
          <ac:picMkLst>
            <pc:docMk/>
            <pc:sldMk cId="1024303218" sldId="349"/>
            <ac:picMk id="8" creationId="{9D0B516F-7C2D-F5A5-5799-D4DE59DEF4FA}"/>
          </ac:picMkLst>
        </pc:picChg>
        <pc:picChg chg="add mod">
          <ac:chgData name="Raquel Garavito" userId="f193efc7-0910-474d-8bc9-c24aa5899852" providerId="ADAL" clId="{04DF2004-3A87-407D-BA4B-401D4BD4F749}" dt="2024-02-27T15:11:52.063" v="1718" actId="1076"/>
          <ac:picMkLst>
            <pc:docMk/>
            <pc:sldMk cId="1024303218" sldId="349"/>
            <ac:picMk id="11" creationId="{4AECC92C-3A7A-1B48-E7F8-CFE68499FEB5}"/>
          </ac:picMkLst>
        </pc:picChg>
        <pc:picChg chg="add mod">
          <ac:chgData name="Raquel Garavito" userId="f193efc7-0910-474d-8bc9-c24aa5899852" providerId="ADAL" clId="{04DF2004-3A87-407D-BA4B-401D4BD4F749}" dt="2024-02-27T15:14:57.680" v="1743" actId="14100"/>
          <ac:picMkLst>
            <pc:docMk/>
            <pc:sldMk cId="1024303218" sldId="349"/>
            <ac:picMk id="13" creationId="{408023BA-DDF0-0F44-DAEE-3C49FD2611B3}"/>
          </ac:picMkLst>
        </pc:picChg>
        <pc:picChg chg="add mod">
          <ac:chgData name="Raquel Garavito" userId="f193efc7-0910-474d-8bc9-c24aa5899852" providerId="ADAL" clId="{04DF2004-3A87-407D-BA4B-401D4BD4F749}" dt="2024-02-27T15:15:01.567" v="1744" actId="1076"/>
          <ac:picMkLst>
            <pc:docMk/>
            <pc:sldMk cId="1024303218" sldId="349"/>
            <ac:picMk id="14" creationId="{24D4CCF4-1A13-A305-86AF-D74394E51225}"/>
          </ac:picMkLst>
        </pc:picChg>
        <pc:picChg chg="add mod">
          <ac:chgData name="Raquel Garavito" userId="f193efc7-0910-474d-8bc9-c24aa5899852" providerId="ADAL" clId="{04DF2004-3A87-407D-BA4B-401D4BD4F749}" dt="2024-02-27T15:14:49.328" v="1741" actId="14100"/>
          <ac:picMkLst>
            <pc:docMk/>
            <pc:sldMk cId="1024303218" sldId="349"/>
            <ac:picMk id="16" creationId="{59C9EAF4-A7D7-EE56-D5B6-665B8FEEA267}"/>
          </ac:picMkLst>
        </pc:picChg>
        <pc:picChg chg="add mod">
          <ac:chgData name="Raquel Garavito" userId="f193efc7-0910-474d-8bc9-c24aa5899852" providerId="ADAL" clId="{04DF2004-3A87-407D-BA4B-401D4BD4F749}" dt="2024-02-27T15:15:52.734" v="1749" actId="14100"/>
          <ac:picMkLst>
            <pc:docMk/>
            <pc:sldMk cId="1024303218" sldId="349"/>
            <ac:picMk id="18" creationId="{2EB2BF91-98BD-9104-4D66-138953A7FDA0}"/>
          </ac:picMkLst>
        </pc:picChg>
        <pc:picChg chg="add del mod">
          <ac:chgData name="Raquel Garavito" userId="f193efc7-0910-474d-8bc9-c24aa5899852" providerId="ADAL" clId="{04DF2004-3A87-407D-BA4B-401D4BD4F749}" dt="2024-02-27T15:22:58.042" v="1779" actId="21"/>
          <ac:picMkLst>
            <pc:docMk/>
            <pc:sldMk cId="1024303218" sldId="349"/>
            <ac:picMk id="19" creationId="{0FC8D3F2-5DD1-336D-9AEF-691FE2F20770}"/>
          </ac:picMkLst>
        </pc:picChg>
        <pc:picChg chg="add mod">
          <ac:chgData name="Raquel Garavito" userId="f193efc7-0910-474d-8bc9-c24aa5899852" providerId="ADAL" clId="{04DF2004-3A87-407D-BA4B-401D4BD4F749}" dt="2024-02-27T15:22:53.583" v="1777" actId="1076"/>
          <ac:picMkLst>
            <pc:docMk/>
            <pc:sldMk cId="1024303218" sldId="349"/>
            <ac:picMk id="21" creationId="{4D4533C2-BEA8-B513-1785-6A9358328A2D}"/>
          </ac:picMkLst>
        </pc:picChg>
        <pc:picChg chg="add mod">
          <ac:chgData name="Raquel Garavito" userId="f193efc7-0910-474d-8bc9-c24aa5899852" providerId="ADAL" clId="{04DF2004-3A87-407D-BA4B-401D4BD4F749}" dt="2024-02-27T15:23:01.863" v="1780" actId="1076"/>
          <ac:picMkLst>
            <pc:docMk/>
            <pc:sldMk cId="1024303218" sldId="349"/>
            <ac:picMk id="23" creationId="{8138A1BD-56D2-070F-FE0D-804A4FA0E139}"/>
          </ac:picMkLst>
        </pc:picChg>
        <pc:picChg chg="add del mod">
          <ac:chgData name="Raquel Garavito" userId="f193efc7-0910-474d-8bc9-c24aa5899852" providerId="ADAL" clId="{04DF2004-3A87-407D-BA4B-401D4BD4F749}" dt="2024-02-27T15:24:19.938" v="1798" actId="21"/>
          <ac:picMkLst>
            <pc:docMk/>
            <pc:sldMk cId="1024303218" sldId="349"/>
            <ac:picMk id="24" creationId="{0FC8D3F2-5DD1-336D-9AEF-691FE2F20770}"/>
          </ac:picMkLst>
        </pc:picChg>
        <pc:picChg chg="add mod">
          <ac:chgData name="Raquel Garavito" userId="f193efc7-0910-474d-8bc9-c24aa5899852" providerId="ADAL" clId="{04DF2004-3A87-407D-BA4B-401D4BD4F749}" dt="2024-02-27T15:24:22.132" v="1799"/>
          <ac:picMkLst>
            <pc:docMk/>
            <pc:sldMk cId="1024303218" sldId="349"/>
            <ac:picMk id="25" creationId="{0FC8D3F2-5DD1-336D-9AEF-691FE2F20770}"/>
          </ac:picMkLst>
        </pc:picChg>
      </pc:sldChg>
      <pc:sldChg chg="addSp delSp modSp new del mod modAnim">
        <pc:chgData name="Raquel Garavito" userId="f193efc7-0910-474d-8bc9-c24aa5899852" providerId="ADAL" clId="{04DF2004-3A87-407D-BA4B-401D4BD4F749}" dt="2024-02-27T15:41:35.274" v="1818" actId="47"/>
        <pc:sldMkLst>
          <pc:docMk/>
          <pc:sldMk cId="355949786" sldId="350"/>
        </pc:sldMkLst>
        <pc:spChg chg="del">
          <ac:chgData name="Raquel Garavito" userId="f193efc7-0910-474d-8bc9-c24aa5899852" providerId="ADAL" clId="{04DF2004-3A87-407D-BA4B-401D4BD4F749}" dt="2024-02-27T15:38:40.686" v="1807" actId="478"/>
          <ac:spMkLst>
            <pc:docMk/>
            <pc:sldMk cId="355949786" sldId="350"/>
            <ac:spMk id="2" creationId="{CAFB0B29-8805-6B33-6B3B-13DEFE0EBA4A}"/>
          </ac:spMkLst>
        </pc:spChg>
        <pc:spChg chg="del">
          <ac:chgData name="Raquel Garavito" userId="f193efc7-0910-474d-8bc9-c24aa5899852" providerId="ADAL" clId="{04DF2004-3A87-407D-BA4B-401D4BD4F749}" dt="2024-02-27T15:38:43.886" v="1808" actId="478"/>
          <ac:spMkLst>
            <pc:docMk/>
            <pc:sldMk cId="355949786" sldId="350"/>
            <ac:spMk id="3" creationId="{9D072021-3D5E-A26D-FF68-068287856E5E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5" creationId="{6C704E1D-7A95-5A0C-4184-F330587633F3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6" creationId="{B72198E3-C8B6-8014-B4B7-3794AE40CAFC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7" creationId="{B496E8A9-891D-BEA5-1ABA-614A8E4A7A9D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8" creationId="{6189F726-1BBD-E047-DE9C-FD69DEA62AD1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9" creationId="{EBCA801E-7C7D-FBE6-F7BE-622E182B4CF8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10" creationId="{7ABBAF83-C73A-9BE6-BD8A-6DC06A2FB9FA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11" creationId="{35200C8A-B27E-7989-C37E-A13CC2243BCD}"/>
          </ac:spMkLst>
        </pc:spChg>
        <pc:grpChg chg="add del mod">
          <ac:chgData name="Raquel Garavito" userId="f193efc7-0910-474d-8bc9-c24aa5899852" providerId="ADAL" clId="{04DF2004-3A87-407D-BA4B-401D4BD4F749}" dt="2024-02-27T15:41:30.633" v="1816" actId="21"/>
          <ac:grpSpMkLst>
            <pc:docMk/>
            <pc:sldMk cId="355949786" sldId="350"/>
            <ac:grpSpMk id="4" creationId="{969BCD12-8E7B-CCC8-3373-5735EA5CF0B2}"/>
          </ac:grpSpMkLst>
        </pc:grpChg>
      </pc:sldChg>
      <pc:sldChg chg="add del">
        <pc:chgData name="Raquel Garavito" userId="f193efc7-0910-474d-8bc9-c24aa5899852" providerId="ADAL" clId="{04DF2004-3A87-407D-BA4B-401D4BD4F749}" dt="2024-02-27T15:06:52.252" v="1704"/>
        <pc:sldMkLst>
          <pc:docMk/>
          <pc:sldMk cId="1009959585" sldId="350"/>
        </pc:sldMkLst>
      </pc:sldChg>
      <pc:sldChg chg="addSp delSp modSp new mod modAnim">
        <pc:chgData name="Raquel Garavito" userId="f193efc7-0910-474d-8bc9-c24aa5899852" providerId="ADAL" clId="{04DF2004-3A87-407D-BA4B-401D4BD4F749}" dt="2024-02-27T15:41:44.628" v="1820" actId="478"/>
        <pc:sldMkLst>
          <pc:docMk/>
          <pc:sldMk cId="2454923224" sldId="351"/>
        </pc:sldMkLst>
        <pc:spChg chg="del">
          <ac:chgData name="Raquel Garavito" userId="f193efc7-0910-474d-8bc9-c24aa5899852" providerId="ADAL" clId="{04DF2004-3A87-407D-BA4B-401D4BD4F749}" dt="2024-02-27T15:41:41.635" v="1819" actId="478"/>
          <ac:spMkLst>
            <pc:docMk/>
            <pc:sldMk cId="2454923224" sldId="351"/>
            <ac:spMk id="2" creationId="{9CBD5F96-50A3-D0FB-9ADF-51E002981DD8}"/>
          </ac:spMkLst>
        </pc:spChg>
        <pc:spChg chg="del">
          <ac:chgData name="Raquel Garavito" userId="f193efc7-0910-474d-8bc9-c24aa5899852" providerId="ADAL" clId="{04DF2004-3A87-407D-BA4B-401D4BD4F749}" dt="2024-02-27T15:41:44.628" v="1820" actId="478"/>
          <ac:spMkLst>
            <pc:docMk/>
            <pc:sldMk cId="2454923224" sldId="351"/>
            <ac:spMk id="3" creationId="{364FA8B1-C7E9-DAC3-136E-B1981F543B77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5" creationId="{6C704E1D-7A95-5A0C-4184-F330587633F3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6" creationId="{B72198E3-C8B6-8014-B4B7-3794AE40CAFC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7" creationId="{B496E8A9-891D-BEA5-1ABA-614A8E4A7A9D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8" creationId="{6189F726-1BBD-E047-DE9C-FD69DEA62AD1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9" creationId="{EBCA801E-7C7D-FBE6-F7BE-622E182B4CF8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10" creationId="{7ABBAF83-C73A-9BE6-BD8A-6DC06A2FB9FA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11" creationId="{35200C8A-B27E-7989-C37E-A13CC2243BCD}"/>
          </ac:spMkLst>
        </pc:spChg>
        <pc:grpChg chg="add mod">
          <ac:chgData name="Raquel Garavito" userId="f193efc7-0910-474d-8bc9-c24aa5899852" providerId="ADAL" clId="{04DF2004-3A87-407D-BA4B-401D4BD4F749}" dt="2024-02-27T15:41:32.339" v="1817"/>
          <ac:grpSpMkLst>
            <pc:docMk/>
            <pc:sldMk cId="2454923224" sldId="351"/>
            <ac:grpSpMk id="4" creationId="{969BCD12-8E7B-CCC8-3373-5735EA5CF0B2}"/>
          </ac:grpSpMkLst>
        </pc:grpChg>
      </pc:sldChg>
      <pc:sldChg chg="modSp new mod">
        <pc:chgData name="Raquel Garavito" userId="f193efc7-0910-474d-8bc9-c24aa5899852" providerId="ADAL" clId="{04DF2004-3A87-407D-BA4B-401D4BD4F749}" dt="2024-02-27T15:44:31.646" v="1832" actId="27636"/>
        <pc:sldMkLst>
          <pc:docMk/>
          <pc:sldMk cId="521620526" sldId="352"/>
        </pc:sldMkLst>
        <pc:spChg chg="mod">
          <ac:chgData name="Raquel Garavito" userId="f193efc7-0910-474d-8bc9-c24aa5899852" providerId="ADAL" clId="{04DF2004-3A87-407D-BA4B-401D4BD4F749}" dt="2024-02-27T15:43:26.978" v="1826" actId="27636"/>
          <ac:spMkLst>
            <pc:docMk/>
            <pc:sldMk cId="521620526" sldId="352"/>
            <ac:spMk id="2" creationId="{4645BCF0-9475-CC49-24C1-B0A74D0CE74A}"/>
          </ac:spMkLst>
        </pc:spChg>
        <pc:spChg chg="mod">
          <ac:chgData name="Raquel Garavito" userId="f193efc7-0910-474d-8bc9-c24aa5899852" providerId="ADAL" clId="{04DF2004-3A87-407D-BA4B-401D4BD4F749}" dt="2024-02-27T15:44:31.646" v="1832" actId="27636"/>
          <ac:spMkLst>
            <pc:docMk/>
            <pc:sldMk cId="521620526" sldId="352"/>
            <ac:spMk id="3" creationId="{8B5479D5-366C-D604-3A7F-31F2E807987A}"/>
          </ac:spMkLst>
        </pc:spChg>
      </pc:sldChg>
      <pc:sldChg chg="addSp modSp add mod">
        <pc:chgData name="Raquel Garavito" userId="f193efc7-0910-474d-8bc9-c24aa5899852" providerId="ADAL" clId="{04DF2004-3A87-407D-BA4B-401D4BD4F749}" dt="2024-02-27T15:46:17.969" v="1852" actId="1076"/>
        <pc:sldMkLst>
          <pc:docMk/>
          <pc:sldMk cId="961257254" sldId="353"/>
        </pc:sldMkLst>
        <pc:spChg chg="mod">
          <ac:chgData name="Raquel Garavito" userId="f193efc7-0910-474d-8bc9-c24aa5899852" providerId="ADAL" clId="{04DF2004-3A87-407D-BA4B-401D4BD4F749}" dt="2024-02-27T15:45:27.286" v="1837" actId="255"/>
          <ac:spMkLst>
            <pc:docMk/>
            <pc:sldMk cId="961257254" sldId="353"/>
            <ac:spMk id="2" creationId="{E64973E4-3274-2F42-646F-33D323DEDABA}"/>
          </ac:spMkLst>
        </pc:spChg>
        <pc:spChg chg="mod">
          <ac:chgData name="Raquel Garavito" userId="f193efc7-0910-474d-8bc9-c24aa5899852" providerId="ADAL" clId="{04DF2004-3A87-407D-BA4B-401D4BD4F749}" dt="2024-02-27T15:45:57.926" v="1845" actId="27636"/>
          <ac:spMkLst>
            <pc:docMk/>
            <pc:sldMk cId="961257254" sldId="353"/>
            <ac:spMk id="3" creationId="{068C4AE3-583A-29BF-2185-CFC0B4E6F76E}"/>
          </ac:spMkLst>
        </pc:spChg>
        <pc:spChg chg="add mod">
          <ac:chgData name="Raquel Garavito" userId="f193efc7-0910-474d-8bc9-c24aa5899852" providerId="ADAL" clId="{04DF2004-3A87-407D-BA4B-401D4BD4F749}" dt="2024-02-27T15:46:05.536" v="1848" actId="1076"/>
          <ac:spMkLst>
            <pc:docMk/>
            <pc:sldMk cId="961257254" sldId="353"/>
            <ac:spMk id="4" creationId="{62A20C70-56A0-41A9-38C4-6E19E34225CD}"/>
          </ac:spMkLst>
        </pc:spChg>
        <pc:picChg chg="add mod">
          <ac:chgData name="Raquel Garavito" userId="f193efc7-0910-474d-8bc9-c24aa5899852" providerId="ADAL" clId="{04DF2004-3A87-407D-BA4B-401D4BD4F749}" dt="2024-02-27T15:46:17.969" v="1852" actId="1076"/>
          <ac:picMkLst>
            <pc:docMk/>
            <pc:sldMk cId="961257254" sldId="353"/>
            <ac:picMk id="5" creationId="{C888D40A-250D-9894-ADBA-F8F61B57BCE2}"/>
          </ac:picMkLst>
        </pc:picChg>
        <pc:picChg chg="add mod">
          <ac:chgData name="Raquel Garavito" userId="f193efc7-0910-474d-8bc9-c24aa5899852" providerId="ADAL" clId="{04DF2004-3A87-407D-BA4B-401D4BD4F749}" dt="2024-02-27T15:46:16.816" v="1851" actId="1076"/>
          <ac:picMkLst>
            <pc:docMk/>
            <pc:sldMk cId="961257254" sldId="353"/>
            <ac:picMk id="6" creationId="{C75D2790-AB27-1EEA-FBB4-B92CB0E2A5F2}"/>
          </ac:picMkLst>
        </pc:picChg>
      </pc:sldChg>
      <pc:sldChg chg="new del">
        <pc:chgData name="Raquel Garavito" userId="f193efc7-0910-474d-8bc9-c24aa5899852" providerId="ADAL" clId="{04DF2004-3A87-407D-BA4B-401D4BD4F749}" dt="2024-02-27T15:47:22.389" v="1854" actId="680"/>
        <pc:sldMkLst>
          <pc:docMk/>
          <pc:sldMk cId="1435783825" sldId="354"/>
        </pc:sldMkLst>
      </pc:sldChg>
      <pc:sldChg chg="addSp delSp modSp add mod">
        <pc:chgData name="Raquel Garavito" userId="f193efc7-0910-474d-8bc9-c24aa5899852" providerId="ADAL" clId="{04DF2004-3A87-407D-BA4B-401D4BD4F749}" dt="2024-02-27T16:40:35.013" v="2012" actId="14100"/>
        <pc:sldMkLst>
          <pc:docMk/>
          <pc:sldMk cId="2824688679" sldId="354"/>
        </pc:sldMkLst>
        <pc:spChg chg="mod">
          <ac:chgData name="Raquel Garavito" userId="f193efc7-0910-474d-8bc9-c24aa5899852" providerId="ADAL" clId="{04DF2004-3A87-407D-BA4B-401D4BD4F749}" dt="2024-02-27T16:39:21.732" v="1992" actId="1076"/>
          <ac:spMkLst>
            <pc:docMk/>
            <pc:sldMk cId="2824688679" sldId="354"/>
            <ac:spMk id="2" creationId="{C05B253A-8D4F-1D2B-B2A3-D530852802E8}"/>
          </ac:spMkLst>
        </pc:spChg>
        <pc:spChg chg="mod">
          <ac:chgData name="Raquel Garavito" userId="f193efc7-0910-474d-8bc9-c24aa5899852" providerId="ADAL" clId="{04DF2004-3A87-407D-BA4B-401D4BD4F749}" dt="2024-02-27T16:40:22.071" v="2008" actId="27636"/>
          <ac:spMkLst>
            <pc:docMk/>
            <pc:sldMk cId="2824688679" sldId="354"/>
            <ac:spMk id="3" creationId="{58719F8C-71D8-67A5-0EEF-1A3F46AA7EB9}"/>
          </ac:spMkLst>
        </pc:spChg>
        <pc:spChg chg="del">
          <ac:chgData name="Raquel Garavito" userId="f193efc7-0910-474d-8bc9-c24aa5899852" providerId="ADAL" clId="{04DF2004-3A87-407D-BA4B-401D4BD4F749}" dt="2024-02-27T15:47:50.768" v="1861" actId="21"/>
          <ac:spMkLst>
            <pc:docMk/>
            <pc:sldMk cId="2824688679" sldId="354"/>
            <ac:spMk id="4" creationId="{4AD71EEC-1A50-E21C-24A0-797CB2AED825}"/>
          </ac:spMkLst>
        </pc:spChg>
        <pc:spChg chg="add">
          <ac:chgData name="Raquel Garavito" userId="f193efc7-0910-474d-8bc9-c24aa5899852" providerId="ADAL" clId="{04DF2004-3A87-407D-BA4B-401D4BD4F749}" dt="2024-02-27T15:53:37.274" v="1890"/>
          <ac:spMkLst>
            <pc:docMk/>
            <pc:sldMk cId="2824688679" sldId="354"/>
            <ac:spMk id="8" creationId="{D53E0C17-CA6B-9DB4-B57A-D8FD7A54DE7B}"/>
          </ac:spMkLst>
        </pc:spChg>
        <pc:picChg chg="add mod">
          <ac:chgData name="Raquel Garavito" userId="f193efc7-0910-474d-8bc9-c24aa5899852" providerId="ADAL" clId="{04DF2004-3A87-407D-BA4B-401D4BD4F749}" dt="2024-02-27T16:40:27.141" v="2009" actId="1076"/>
          <ac:picMkLst>
            <pc:docMk/>
            <pc:sldMk cId="2824688679" sldId="354"/>
            <ac:picMk id="4" creationId="{E66414EF-F5CB-B819-ED02-4464EA3BA44E}"/>
          </ac:picMkLst>
        </pc:picChg>
        <pc:picChg chg="del">
          <ac:chgData name="Raquel Garavito" userId="f193efc7-0910-474d-8bc9-c24aa5899852" providerId="ADAL" clId="{04DF2004-3A87-407D-BA4B-401D4BD4F749}" dt="2024-02-27T15:47:53.121" v="1863" actId="478"/>
          <ac:picMkLst>
            <pc:docMk/>
            <pc:sldMk cId="2824688679" sldId="354"/>
            <ac:picMk id="5" creationId="{712733E2-D95C-C5F2-C69C-22125D3D766C}"/>
          </ac:picMkLst>
        </pc:picChg>
        <pc:picChg chg="add mod">
          <ac:chgData name="Raquel Garavito" userId="f193efc7-0910-474d-8bc9-c24aa5899852" providerId="ADAL" clId="{04DF2004-3A87-407D-BA4B-401D4BD4F749}" dt="2024-02-27T16:40:35.013" v="2012" actId="14100"/>
          <ac:picMkLst>
            <pc:docMk/>
            <pc:sldMk cId="2824688679" sldId="354"/>
            <ac:picMk id="5" creationId="{B8337E60-C1AA-CFE4-31D6-C08A5DCE25B4}"/>
          </ac:picMkLst>
        </pc:picChg>
        <pc:picChg chg="del">
          <ac:chgData name="Raquel Garavito" userId="f193efc7-0910-474d-8bc9-c24aa5899852" providerId="ADAL" clId="{04DF2004-3A87-407D-BA4B-401D4BD4F749}" dt="2024-02-27T15:47:52.463" v="1862" actId="478"/>
          <ac:picMkLst>
            <pc:docMk/>
            <pc:sldMk cId="2824688679" sldId="354"/>
            <ac:picMk id="6" creationId="{55C901C2-C5FF-73C8-0A79-17FE8D52D11C}"/>
          </ac:picMkLst>
        </pc:picChg>
        <pc:picChg chg="add del mod">
          <ac:chgData name="Raquel Garavito" userId="f193efc7-0910-474d-8bc9-c24aa5899852" providerId="ADAL" clId="{04DF2004-3A87-407D-BA4B-401D4BD4F749}" dt="2024-02-27T15:53:47.043" v="1894" actId="21"/>
          <ac:picMkLst>
            <pc:docMk/>
            <pc:sldMk cId="2824688679" sldId="354"/>
            <ac:picMk id="7" creationId="{B8337E60-C1AA-CFE4-31D6-C08A5DCE25B4}"/>
          </ac:picMkLst>
        </pc:picChg>
        <pc:picChg chg="add del mod">
          <ac:chgData name="Raquel Garavito" userId="f193efc7-0910-474d-8bc9-c24aa5899852" providerId="ADAL" clId="{04DF2004-3A87-407D-BA4B-401D4BD4F749}" dt="2024-02-27T16:37:51.753" v="1985" actId="478"/>
          <ac:picMkLst>
            <pc:docMk/>
            <pc:sldMk cId="2824688679" sldId="354"/>
            <ac:picMk id="9" creationId="{B00E784E-EF75-B61F-4D29-A3103F0BEC10}"/>
          </ac:picMkLst>
        </pc:picChg>
        <pc:picChg chg="add del mod">
          <ac:chgData name="Raquel Garavito" userId="f193efc7-0910-474d-8bc9-c24aa5899852" providerId="ADAL" clId="{04DF2004-3A87-407D-BA4B-401D4BD4F749}" dt="2024-02-27T16:37:12.680" v="1977" actId="21"/>
          <ac:picMkLst>
            <pc:docMk/>
            <pc:sldMk cId="2824688679" sldId="354"/>
            <ac:picMk id="10" creationId="{B8337E60-C1AA-CFE4-31D6-C08A5DCE25B4}"/>
          </ac:picMkLst>
        </pc:picChg>
      </pc:sldChg>
      <pc:sldChg chg="delSp modSp add mod">
        <pc:chgData name="Raquel Garavito" userId="f193efc7-0910-474d-8bc9-c24aa5899852" providerId="ADAL" clId="{04DF2004-3A87-407D-BA4B-401D4BD4F749}" dt="2024-02-27T16:01:37.027" v="1941" actId="20577"/>
        <pc:sldMkLst>
          <pc:docMk/>
          <pc:sldMk cId="3221141844" sldId="355"/>
        </pc:sldMkLst>
        <pc:spChg chg="mod">
          <ac:chgData name="Raquel Garavito" userId="f193efc7-0910-474d-8bc9-c24aa5899852" providerId="ADAL" clId="{04DF2004-3A87-407D-BA4B-401D4BD4F749}" dt="2024-02-27T16:01:37.027" v="1941" actId="20577"/>
          <ac:spMkLst>
            <pc:docMk/>
            <pc:sldMk cId="3221141844" sldId="355"/>
            <ac:spMk id="4" creationId="{32011915-15E2-5E2A-2773-337529A0C059}"/>
          </ac:spMkLst>
        </pc:spChg>
        <pc:graphicFrameChg chg="del">
          <ac:chgData name="Raquel Garavito" userId="f193efc7-0910-474d-8bc9-c24aa5899852" providerId="ADAL" clId="{04DF2004-3A87-407D-BA4B-401D4BD4F749}" dt="2024-02-27T16:01:13.074" v="1933" actId="478"/>
          <ac:graphicFrameMkLst>
            <pc:docMk/>
            <pc:sldMk cId="3221141844" sldId="355"/>
            <ac:graphicFrameMk id="2" creationId="{C1F0EAED-205E-70F0-A483-EB119179B1A8}"/>
          </ac:graphicFrameMkLst>
        </pc:graphicFrameChg>
      </pc:sldChg>
      <pc:sldChg chg="addSp delSp modSp new mod">
        <pc:chgData name="Raquel Garavito" userId="f193efc7-0910-474d-8bc9-c24aa5899852" providerId="ADAL" clId="{04DF2004-3A87-407D-BA4B-401D4BD4F749}" dt="2024-02-27T19:28:07.121" v="2167" actId="1076"/>
        <pc:sldMkLst>
          <pc:docMk/>
          <pc:sldMk cId="2693652622" sldId="356"/>
        </pc:sldMkLst>
        <pc:spChg chg="mod">
          <ac:chgData name="Raquel Garavito" userId="f193efc7-0910-474d-8bc9-c24aa5899852" providerId="ADAL" clId="{04DF2004-3A87-407D-BA4B-401D4BD4F749}" dt="2024-02-27T19:28:02.135" v="2166" actId="1076"/>
          <ac:spMkLst>
            <pc:docMk/>
            <pc:sldMk cId="2693652622" sldId="356"/>
            <ac:spMk id="2" creationId="{EED58DE8-3B40-E3D6-9FB8-D2DAB18DB7D4}"/>
          </ac:spMkLst>
        </pc:spChg>
        <pc:spChg chg="mod">
          <ac:chgData name="Raquel Garavito" userId="f193efc7-0910-474d-8bc9-c24aa5899852" providerId="ADAL" clId="{04DF2004-3A87-407D-BA4B-401D4BD4F749}" dt="2024-02-27T19:21:06.408" v="2147" actId="1076"/>
          <ac:spMkLst>
            <pc:docMk/>
            <pc:sldMk cId="2693652622" sldId="356"/>
            <ac:spMk id="3" creationId="{19A05179-3C18-FFF3-CDEA-DB77FE7184AF}"/>
          </ac:spMkLst>
        </pc:spChg>
        <pc:spChg chg="add mod">
          <ac:chgData name="Raquel Garavito" userId="f193efc7-0910-474d-8bc9-c24aa5899852" providerId="ADAL" clId="{04DF2004-3A87-407D-BA4B-401D4BD4F749}" dt="2024-02-27T19:06:40.731" v="2014" actId="571"/>
          <ac:spMkLst>
            <pc:docMk/>
            <pc:sldMk cId="2693652622" sldId="356"/>
            <ac:spMk id="4" creationId="{D306C195-4158-B41E-1290-D613EE32CE2F}"/>
          </ac:spMkLst>
        </pc:spChg>
        <pc:spChg chg="add del mod">
          <ac:chgData name="Raquel Garavito" userId="f193efc7-0910-474d-8bc9-c24aa5899852" providerId="ADAL" clId="{04DF2004-3A87-407D-BA4B-401D4BD4F749}" dt="2024-02-27T19:19:53.567" v="2130" actId="478"/>
          <ac:spMkLst>
            <pc:docMk/>
            <pc:sldMk cId="2693652622" sldId="356"/>
            <ac:spMk id="5" creationId="{FE6D631C-630E-59FC-DFF5-F9563D82881A}"/>
          </ac:spMkLst>
        </pc:spChg>
        <pc:spChg chg="add del mod">
          <ac:chgData name="Raquel Garavito" userId="f193efc7-0910-474d-8bc9-c24aa5899852" providerId="ADAL" clId="{04DF2004-3A87-407D-BA4B-401D4BD4F749}" dt="2024-02-27T19:19:59.535" v="2131" actId="478"/>
          <ac:spMkLst>
            <pc:docMk/>
            <pc:sldMk cId="2693652622" sldId="356"/>
            <ac:spMk id="6" creationId="{CC1C8124-FBAF-3208-640D-212BBF89A9A1}"/>
          </ac:spMkLst>
        </pc:spChg>
        <pc:spChg chg="add mod">
          <ac:chgData name="Raquel Garavito" userId="f193efc7-0910-474d-8bc9-c24aa5899852" providerId="ADAL" clId="{04DF2004-3A87-407D-BA4B-401D4BD4F749}" dt="2024-02-27T19:27:51.740" v="2162" actId="1076"/>
          <ac:spMkLst>
            <pc:docMk/>
            <pc:sldMk cId="2693652622" sldId="356"/>
            <ac:spMk id="13" creationId="{2EE23B19-EFFB-B03D-8F65-9C59A64953C1}"/>
          </ac:spMkLst>
        </pc:spChg>
        <pc:spChg chg="add mod">
          <ac:chgData name="Raquel Garavito" userId="f193efc7-0910-474d-8bc9-c24aa5899852" providerId="ADAL" clId="{04DF2004-3A87-407D-BA4B-401D4BD4F749}" dt="2024-02-27T19:27:50.303" v="2161" actId="1076"/>
          <ac:spMkLst>
            <pc:docMk/>
            <pc:sldMk cId="2693652622" sldId="356"/>
            <ac:spMk id="16" creationId="{E6308300-23CD-7447-0DB6-0880EB5D71C8}"/>
          </ac:spMkLst>
        </pc:spChg>
        <pc:grpChg chg="add mod">
          <ac:chgData name="Raquel Garavito" userId="f193efc7-0910-474d-8bc9-c24aa5899852" providerId="ADAL" clId="{04DF2004-3A87-407D-BA4B-401D4BD4F749}" dt="2024-02-27T19:27:50.303" v="2161" actId="1076"/>
          <ac:grpSpMkLst>
            <pc:docMk/>
            <pc:sldMk cId="2693652622" sldId="356"/>
            <ac:grpSpMk id="9" creationId="{8DFCF1CC-D659-050A-6B27-4959054A6A21}"/>
          </ac:grpSpMkLst>
        </pc:grpChg>
        <pc:grpChg chg="add mod">
          <ac:chgData name="Raquel Garavito" userId="f193efc7-0910-474d-8bc9-c24aa5899852" providerId="ADAL" clId="{04DF2004-3A87-407D-BA4B-401D4BD4F749}" dt="2024-02-27T19:27:51.740" v="2162" actId="1076"/>
          <ac:grpSpMkLst>
            <pc:docMk/>
            <pc:sldMk cId="2693652622" sldId="356"/>
            <ac:grpSpMk id="10" creationId="{3F9B716E-E2FF-E4C8-C7E6-3B94EFD3EA36}"/>
          </ac:grpSpMkLst>
        </pc:grpChg>
        <pc:picChg chg="add mod">
          <ac:chgData name="Raquel Garavito" userId="f193efc7-0910-474d-8bc9-c24aa5899852" providerId="ADAL" clId="{04DF2004-3A87-407D-BA4B-401D4BD4F749}" dt="2024-02-27T19:28:07.121" v="2167" actId="1076"/>
          <ac:picMkLst>
            <pc:docMk/>
            <pc:sldMk cId="2693652622" sldId="356"/>
            <ac:picMk id="7" creationId="{01807D21-04F5-4BDE-528A-5DAAFB79E9C8}"/>
          </ac:picMkLst>
        </pc:picChg>
        <pc:picChg chg="add mod">
          <ac:chgData name="Raquel Garavito" userId="f193efc7-0910-474d-8bc9-c24aa5899852" providerId="ADAL" clId="{04DF2004-3A87-407D-BA4B-401D4BD4F749}" dt="2024-02-27T19:27:58.694" v="2165" actId="14100"/>
          <ac:picMkLst>
            <pc:docMk/>
            <pc:sldMk cId="2693652622" sldId="356"/>
            <ac:picMk id="8" creationId="{EED1C681-921A-855C-0627-0590A2CFE594}"/>
          </ac:picMkLst>
        </pc:picChg>
        <pc:picChg chg="add mod">
          <ac:chgData name="Raquel Garavito" userId="f193efc7-0910-474d-8bc9-c24aa5899852" providerId="ADAL" clId="{04DF2004-3A87-407D-BA4B-401D4BD4F749}" dt="2024-02-27T19:27:51.740" v="2162" actId="1076"/>
          <ac:picMkLst>
            <pc:docMk/>
            <pc:sldMk cId="2693652622" sldId="356"/>
            <ac:picMk id="11" creationId="{D74C4679-D54E-5DD8-66C4-114B778D1AF7}"/>
          </ac:picMkLst>
        </pc:picChg>
        <pc:picChg chg="add mod">
          <ac:chgData name="Raquel Garavito" userId="f193efc7-0910-474d-8bc9-c24aa5899852" providerId="ADAL" clId="{04DF2004-3A87-407D-BA4B-401D4BD4F749}" dt="2024-02-27T19:27:51.740" v="2162" actId="1076"/>
          <ac:picMkLst>
            <pc:docMk/>
            <pc:sldMk cId="2693652622" sldId="356"/>
            <ac:picMk id="12" creationId="{A8C7B235-32EA-7077-5381-A9B377942C72}"/>
          </ac:picMkLst>
        </pc:picChg>
        <pc:picChg chg="add mod">
          <ac:chgData name="Raquel Garavito" userId="f193efc7-0910-474d-8bc9-c24aa5899852" providerId="ADAL" clId="{04DF2004-3A87-407D-BA4B-401D4BD4F749}" dt="2024-02-27T19:27:50.303" v="2161" actId="1076"/>
          <ac:picMkLst>
            <pc:docMk/>
            <pc:sldMk cId="2693652622" sldId="356"/>
            <ac:picMk id="14" creationId="{02B2CDB0-A01F-A183-5AAE-78EC910608DB}"/>
          </ac:picMkLst>
        </pc:picChg>
        <pc:picChg chg="add mod">
          <ac:chgData name="Raquel Garavito" userId="f193efc7-0910-474d-8bc9-c24aa5899852" providerId="ADAL" clId="{04DF2004-3A87-407D-BA4B-401D4BD4F749}" dt="2024-02-27T19:27:50.303" v="2161" actId="1076"/>
          <ac:picMkLst>
            <pc:docMk/>
            <pc:sldMk cId="2693652622" sldId="356"/>
            <ac:picMk id="15" creationId="{8E992EB3-066A-C22D-C4AA-9472AC839329}"/>
          </ac:picMkLst>
        </pc:picChg>
      </pc:sldChg>
      <pc:sldChg chg="addSp delSp modSp new mod">
        <pc:chgData name="Raquel Garavito" userId="f193efc7-0910-474d-8bc9-c24aa5899852" providerId="ADAL" clId="{04DF2004-3A87-407D-BA4B-401D4BD4F749}" dt="2024-02-27T19:13:12.394" v="2029" actId="14100"/>
        <pc:sldMkLst>
          <pc:docMk/>
          <pc:sldMk cId="3328295238" sldId="357"/>
        </pc:sldMkLst>
        <pc:spChg chg="del">
          <ac:chgData name="Raquel Garavito" userId="f193efc7-0910-474d-8bc9-c24aa5899852" providerId="ADAL" clId="{04DF2004-3A87-407D-BA4B-401D4BD4F749}" dt="2024-02-27T19:11:13.682" v="2018" actId="478"/>
          <ac:spMkLst>
            <pc:docMk/>
            <pc:sldMk cId="3328295238" sldId="357"/>
            <ac:spMk id="2" creationId="{3AA50EB5-228D-3A56-0CEA-57C58D66F521}"/>
          </ac:spMkLst>
        </pc:spChg>
        <pc:spChg chg="del">
          <ac:chgData name="Raquel Garavito" userId="f193efc7-0910-474d-8bc9-c24aa5899852" providerId="ADAL" clId="{04DF2004-3A87-407D-BA4B-401D4BD4F749}" dt="2024-02-27T19:11:17.141" v="2019" actId="478"/>
          <ac:spMkLst>
            <pc:docMk/>
            <pc:sldMk cId="3328295238" sldId="357"/>
            <ac:spMk id="3" creationId="{D7638E1A-B563-179E-AFA1-FC7B33E16837}"/>
          </ac:spMkLst>
        </pc:spChg>
        <pc:spChg chg="add del">
          <ac:chgData name="Raquel Garavito" userId="f193efc7-0910-474d-8bc9-c24aa5899852" providerId="ADAL" clId="{04DF2004-3A87-407D-BA4B-401D4BD4F749}" dt="2024-02-27T19:11:11.095" v="2017" actId="22"/>
          <ac:spMkLst>
            <pc:docMk/>
            <pc:sldMk cId="3328295238" sldId="357"/>
            <ac:spMk id="5" creationId="{997F4BA3-5ACE-BC8D-FABE-DE6159F3F907}"/>
          </ac:spMkLst>
        </pc:spChg>
        <pc:spChg chg="add del">
          <ac:chgData name="Raquel Garavito" userId="f193efc7-0910-474d-8bc9-c24aa5899852" providerId="ADAL" clId="{04DF2004-3A87-407D-BA4B-401D4BD4F749}" dt="2024-02-27T19:11:33.249" v="2021" actId="22"/>
          <ac:spMkLst>
            <pc:docMk/>
            <pc:sldMk cId="3328295238" sldId="357"/>
            <ac:spMk id="7" creationId="{D156BD57-3059-18AD-00C3-2710EE60E3E2}"/>
          </ac:spMkLst>
        </pc:spChg>
        <pc:spChg chg="add del">
          <ac:chgData name="Raquel Garavito" userId="f193efc7-0910-474d-8bc9-c24aa5899852" providerId="ADAL" clId="{04DF2004-3A87-407D-BA4B-401D4BD4F749}" dt="2024-02-27T19:11:37.190" v="2023" actId="22"/>
          <ac:spMkLst>
            <pc:docMk/>
            <pc:sldMk cId="3328295238" sldId="357"/>
            <ac:spMk id="9" creationId="{D9937ABA-A9E4-D6D5-0FA5-5C2C5A4DCEEB}"/>
          </ac:spMkLst>
        </pc:spChg>
        <pc:spChg chg="add">
          <ac:chgData name="Raquel Garavito" userId="f193efc7-0910-474d-8bc9-c24aa5899852" providerId="ADAL" clId="{04DF2004-3A87-407D-BA4B-401D4BD4F749}" dt="2024-02-27T19:12:29.964" v="2024"/>
          <ac:spMkLst>
            <pc:docMk/>
            <pc:sldMk cId="3328295238" sldId="357"/>
            <ac:spMk id="10" creationId="{4766A041-C3A7-84C6-FDFE-E9484075C856}"/>
          </ac:spMkLst>
        </pc:spChg>
        <pc:picChg chg="add mod">
          <ac:chgData name="Raquel Garavito" userId="f193efc7-0910-474d-8bc9-c24aa5899852" providerId="ADAL" clId="{04DF2004-3A87-407D-BA4B-401D4BD4F749}" dt="2024-02-27T19:13:12.394" v="2029" actId="14100"/>
          <ac:picMkLst>
            <pc:docMk/>
            <pc:sldMk cId="3328295238" sldId="357"/>
            <ac:picMk id="12" creationId="{486F73E1-6B74-E00F-A938-FCDB8CF11070}"/>
          </ac:picMkLst>
        </pc:picChg>
        <pc:picChg chg="add">
          <ac:chgData name="Raquel Garavito" userId="f193efc7-0910-474d-8bc9-c24aa5899852" providerId="ADAL" clId="{04DF2004-3A87-407D-BA4B-401D4BD4F749}" dt="2024-02-27T19:12:29.964" v="2024"/>
          <ac:picMkLst>
            <pc:docMk/>
            <pc:sldMk cId="3328295238" sldId="357"/>
            <ac:picMk id="1026" creationId="{B0933434-8F34-E0D3-E8FE-0F5928E31C79}"/>
          </ac:picMkLst>
        </pc:picChg>
      </pc:sldChg>
      <pc:sldChg chg="addSp delSp modSp add mod">
        <pc:chgData name="Raquel Garavito" userId="f193efc7-0910-474d-8bc9-c24aa5899852" providerId="ADAL" clId="{04DF2004-3A87-407D-BA4B-401D4BD4F749}" dt="2024-02-27T19:29:58.982" v="2170" actId="1076"/>
        <pc:sldMkLst>
          <pc:docMk/>
          <pc:sldMk cId="2483114138" sldId="358"/>
        </pc:sldMkLst>
        <pc:spChg chg="del">
          <ac:chgData name="Raquel Garavito" userId="f193efc7-0910-474d-8bc9-c24aa5899852" providerId="ADAL" clId="{04DF2004-3A87-407D-BA4B-401D4BD4F749}" dt="2024-02-27T19:20:02.478" v="2132" actId="478"/>
          <ac:spMkLst>
            <pc:docMk/>
            <pc:sldMk cId="2483114138" sldId="358"/>
            <ac:spMk id="3" creationId="{64F4B6B9-3089-243E-364D-6B7E1D0E0F1E}"/>
          </ac:spMkLst>
        </pc:spChg>
        <pc:spChg chg="mod">
          <ac:chgData name="Raquel Garavito" userId="f193efc7-0910-474d-8bc9-c24aa5899852" providerId="ADAL" clId="{04DF2004-3A87-407D-BA4B-401D4BD4F749}" dt="2024-02-27T19:20:49.255" v="2143" actId="1076"/>
          <ac:spMkLst>
            <pc:docMk/>
            <pc:sldMk cId="2483114138" sldId="358"/>
            <ac:spMk id="5" creationId="{27C2FC17-91D2-A516-D460-8CEB57556AE8}"/>
          </ac:spMkLst>
        </pc:spChg>
        <pc:spChg chg="del">
          <ac:chgData name="Raquel Garavito" userId="f193efc7-0910-474d-8bc9-c24aa5899852" providerId="ADAL" clId="{04DF2004-3A87-407D-BA4B-401D4BD4F749}" dt="2024-02-27T19:20:04.056" v="2133" actId="478"/>
          <ac:spMkLst>
            <pc:docMk/>
            <pc:sldMk cId="2483114138" sldId="358"/>
            <ac:spMk id="6" creationId="{1A25671D-7C9C-3DB1-2207-E8DA8157B6A1}"/>
          </ac:spMkLst>
        </pc:spChg>
        <pc:spChg chg="add del mod">
          <ac:chgData name="Raquel Garavito" userId="f193efc7-0910-474d-8bc9-c24aa5899852" providerId="ADAL" clId="{04DF2004-3A87-407D-BA4B-401D4BD4F749}" dt="2024-02-27T19:20:06.054" v="2134" actId="478"/>
          <ac:spMkLst>
            <pc:docMk/>
            <pc:sldMk cId="2483114138" sldId="358"/>
            <ac:spMk id="8" creationId="{A434A135-41BE-3C32-7F5A-66424BAC01E0}"/>
          </ac:spMkLst>
        </pc:spChg>
        <pc:picChg chg="add mod">
          <ac:chgData name="Raquel Garavito" userId="f193efc7-0910-474d-8bc9-c24aa5899852" providerId="ADAL" clId="{04DF2004-3A87-407D-BA4B-401D4BD4F749}" dt="2024-02-27T19:29:58.982" v="2170" actId="1076"/>
          <ac:picMkLst>
            <pc:docMk/>
            <pc:sldMk cId="2483114138" sldId="358"/>
            <ac:picMk id="9" creationId="{CDAA9A1F-913B-4C45-2179-BBE37540BC9C}"/>
          </ac:picMkLst>
        </pc:picChg>
        <pc:picChg chg="add mod">
          <ac:chgData name="Raquel Garavito" userId="f193efc7-0910-474d-8bc9-c24aa5899852" providerId="ADAL" clId="{04DF2004-3A87-407D-BA4B-401D4BD4F749}" dt="2024-02-27T19:29:56.630" v="2169" actId="1076"/>
          <ac:picMkLst>
            <pc:docMk/>
            <pc:sldMk cId="2483114138" sldId="358"/>
            <ac:picMk id="10" creationId="{C5546559-C2E7-6090-2B83-72ED524AB3D2}"/>
          </ac:picMkLst>
        </pc:picChg>
      </pc:sldChg>
      <pc:sldChg chg="addSp delSp modSp add mod">
        <pc:chgData name="Raquel Garavito" userId="f193efc7-0910-474d-8bc9-c24aa5899852" providerId="ADAL" clId="{04DF2004-3A87-407D-BA4B-401D4BD4F749}" dt="2024-02-27T19:31:29.974" v="2174" actId="1076"/>
        <pc:sldMkLst>
          <pc:docMk/>
          <pc:sldMk cId="1592165759" sldId="359"/>
        </pc:sldMkLst>
        <pc:spChg chg="del">
          <ac:chgData name="Raquel Garavito" userId="f193efc7-0910-474d-8bc9-c24aa5899852" providerId="ADAL" clId="{04DF2004-3A87-407D-BA4B-401D4BD4F749}" dt="2024-02-27T19:20:12.006" v="2136" actId="478"/>
          <ac:spMkLst>
            <pc:docMk/>
            <pc:sldMk cId="1592165759" sldId="359"/>
            <ac:spMk id="3" creationId="{44A69F5C-35B6-1817-F77A-D3F2909EDEF5}"/>
          </ac:spMkLst>
        </pc:spChg>
        <pc:spChg chg="del">
          <ac:chgData name="Raquel Garavito" userId="f193efc7-0910-474d-8bc9-c24aa5899852" providerId="ADAL" clId="{04DF2004-3A87-407D-BA4B-401D4BD4F749}" dt="2024-02-27T19:20:13.463" v="2137" actId="478"/>
          <ac:spMkLst>
            <pc:docMk/>
            <pc:sldMk cId="1592165759" sldId="359"/>
            <ac:spMk id="5" creationId="{38A96A77-2DE6-12F2-59F6-C3194A41A641}"/>
          </ac:spMkLst>
        </pc:spChg>
        <pc:spChg chg="mod">
          <ac:chgData name="Raquel Garavito" userId="f193efc7-0910-474d-8bc9-c24aa5899852" providerId="ADAL" clId="{04DF2004-3A87-407D-BA4B-401D4BD4F749}" dt="2024-02-27T19:21:13.207" v="2148" actId="1076"/>
          <ac:spMkLst>
            <pc:docMk/>
            <pc:sldMk cId="1592165759" sldId="359"/>
            <ac:spMk id="6" creationId="{6741F32A-23FA-9D0C-DD90-5F25F15361E1}"/>
          </ac:spMkLst>
        </pc:spChg>
        <pc:spChg chg="add del mod">
          <ac:chgData name="Raquel Garavito" userId="f193efc7-0910-474d-8bc9-c24aa5899852" providerId="ADAL" clId="{04DF2004-3A87-407D-BA4B-401D4BD4F749}" dt="2024-02-27T19:20:15.550" v="2138" actId="478"/>
          <ac:spMkLst>
            <pc:docMk/>
            <pc:sldMk cId="1592165759" sldId="359"/>
            <ac:spMk id="8" creationId="{C73A2B33-270D-49ED-93DF-10F8FBCF808F}"/>
          </ac:spMkLst>
        </pc:spChg>
        <pc:spChg chg="add">
          <ac:chgData name="Raquel Garavito" userId="f193efc7-0910-474d-8bc9-c24aa5899852" providerId="ADAL" clId="{04DF2004-3A87-407D-BA4B-401D4BD4F749}" dt="2024-02-27T19:31:22.904" v="2171"/>
          <ac:spMkLst>
            <pc:docMk/>
            <pc:sldMk cId="1592165759" sldId="359"/>
            <ac:spMk id="10" creationId="{2CB66CB0-24D9-994C-FCFA-EE294F3D59EC}"/>
          </ac:spMkLst>
        </pc:spChg>
        <pc:picChg chg="add mod">
          <ac:chgData name="Raquel Garavito" userId="f193efc7-0910-474d-8bc9-c24aa5899852" providerId="ADAL" clId="{04DF2004-3A87-407D-BA4B-401D4BD4F749}" dt="2024-02-27T19:25:07.912" v="2156" actId="1076"/>
          <ac:picMkLst>
            <pc:docMk/>
            <pc:sldMk cId="1592165759" sldId="359"/>
            <ac:picMk id="9" creationId="{B1076C53-F18B-6AB7-6D4B-51C2DC6C4C7D}"/>
          </ac:picMkLst>
        </pc:picChg>
        <pc:picChg chg="add mod">
          <ac:chgData name="Raquel Garavito" userId="f193efc7-0910-474d-8bc9-c24aa5899852" providerId="ADAL" clId="{04DF2004-3A87-407D-BA4B-401D4BD4F749}" dt="2024-02-27T19:31:29.974" v="2174" actId="1076"/>
          <ac:picMkLst>
            <pc:docMk/>
            <pc:sldMk cId="1592165759" sldId="359"/>
            <ac:picMk id="11" creationId="{0689CFB0-B22D-6523-3E00-4F20A80B28D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45BCF0-9475-CC49-24C1-B0A74D0CE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5262"/>
            <a:ext cx="10515600" cy="558799"/>
          </a:xfrm>
        </p:spPr>
        <p:txBody>
          <a:bodyPr>
            <a:normAutofit fontScale="90000"/>
          </a:bodyPr>
          <a:lstStyle/>
          <a:p>
            <a:r>
              <a:rPr lang="es-CO"/>
              <a:t>Acciones transversales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82253"/>
            <a:ext cx="10515600" cy="37073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 algn="just">
              <a:buChar char="•"/>
            </a:pPr>
            <a:r>
              <a:rPr lang="es-CO" sz="2000">
                <a:solidFill>
                  <a:schemeClr val="tx1"/>
                </a:solidFill>
              </a:rPr>
              <a:t>Aplicación de enfoque de género y diferencial en las actividades educativas y de Medios de vida. (Flexibilidad de horarios de formación, ajustes razonables a metodologías, jornadas extras de nivelación) </a:t>
            </a:r>
            <a:endParaRPr lang="es-CO" sz="20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000">
                <a:solidFill>
                  <a:schemeClr val="tx1"/>
                </a:solidFill>
                <a:cs typeface="Calibri"/>
              </a:rPr>
              <a:t>En el desarrollo de las temáticas de los talleres de formación se facilitaron procesos de empoderamiento de la mujer con el objetivo  que participe en la toma de decisiones  y espacios que ocupa dentro de los hogares y la comunidad.</a:t>
            </a:r>
          </a:p>
          <a:p>
            <a:pPr marL="342900" indent="-342900" algn="just">
              <a:buChar char="•"/>
            </a:pPr>
            <a:r>
              <a:rPr lang="es-MX" sz="2000">
                <a:solidFill>
                  <a:schemeClr val="tx1"/>
                </a:solidFill>
                <a:cs typeface="Calibri"/>
              </a:rPr>
              <a:t>Empoderamiento de la mujer a través de la información y habilidades para la elaboración de un presupuesto familiar, negociación e identificación de acciones que se podrían definir como violencia económica.</a:t>
            </a:r>
            <a:endParaRPr lang="es-CO" sz="2000">
              <a:solidFill>
                <a:schemeClr val="tx1"/>
              </a:solidFill>
              <a:cs typeface="Calibri"/>
            </a:endParaRPr>
          </a:p>
          <a:p>
            <a:pPr marL="342900" indent="-342900" algn="just">
              <a:buChar char="•"/>
            </a:pPr>
            <a:r>
              <a:rPr lang="es-CO" sz="2000">
                <a:solidFill>
                  <a:schemeClr val="tx1"/>
                </a:solidFill>
              </a:rPr>
              <a:t>Formación de los estudiantes de ciclo 6 en Habilidades Empresariales.  </a:t>
            </a:r>
            <a:endParaRPr lang="es-CO" sz="2000">
              <a:solidFill>
                <a:schemeClr val="tx1"/>
              </a:solidFill>
              <a:cs typeface="Calibri" panose="020F0502020204030204"/>
            </a:endParaRPr>
          </a:p>
          <a:p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620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211BE-0F76-5B6B-B874-B3A94A18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4973E4-3274-2F42-646F-33D323DED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558799"/>
          </a:xfrm>
        </p:spPr>
        <p:txBody>
          <a:bodyPr>
            <a:noAutofit/>
          </a:bodyPr>
          <a:lstStyle/>
          <a:p>
            <a:r>
              <a:rPr lang="es-MX" sz="3200"/>
              <a:t>GRUPO DE AHORRO – ARANDO EL AHORRO MANAURE BALCÓN DEL CESAR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8C4AE3-583A-29BF-2185-CFC0B4E6F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62536" y="2382253"/>
            <a:ext cx="4284913" cy="3224463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Acceso a servicios Financieros Básicos.</a:t>
            </a:r>
            <a:endParaRPr lang="en-US"/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Préstamos para Emergencia y Emprendimientos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Crecimiento de Activos Comunitarios 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Eliminación de dependencia de Mecanismos Informales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endParaRPr lang="es-CO" sz="2400">
              <a:solidFill>
                <a:schemeClr val="tx1"/>
              </a:solidFill>
              <a:cs typeface="Calibri" panose="020F0502020204030204"/>
            </a:endParaRPr>
          </a:p>
          <a:p>
            <a:pPr marL="342900" indent="-342900">
              <a:buChar char="•"/>
            </a:pPr>
            <a:endParaRPr lang="es-CO">
              <a:solidFill>
                <a:schemeClr val="tx1"/>
              </a:solidFill>
              <a:cs typeface="Helvetica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A20C70-56A0-41A9-38C4-6E19E34225CD}"/>
              </a:ext>
            </a:extLst>
          </p:cNvPr>
          <p:cNvSpPr txBox="1"/>
          <p:nvPr/>
        </p:nvSpPr>
        <p:spPr>
          <a:xfrm>
            <a:off x="7062536" y="5269214"/>
            <a:ext cx="4874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/>
              <a:t>12 participantes de arando, de las cuales 11 son mujeres y 1 hombre. </a:t>
            </a:r>
            <a:endParaRPr lang="es-CO" sz="2000" b="1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88D40A-250D-9894-ADBA-F8F61B57BC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53" r="7249"/>
          <a:stretch/>
        </p:blipFill>
        <p:spPr>
          <a:xfrm>
            <a:off x="529386" y="2514598"/>
            <a:ext cx="3508450" cy="30921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75D2790-AB27-1EEA-FBB4-B92CB0E2A5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574"/>
          <a:stretch/>
        </p:blipFill>
        <p:spPr>
          <a:xfrm>
            <a:off x="4387516" y="2448425"/>
            <a:ext cx="2570639" cy="309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5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0" y="426720"/>
            <a:ext cx="6096000" cy="55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95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58DE8-3B40-E3D6-9FB8-D2DAB18DB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8680" y="-89197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A05179-3C18-FFF3-CDEA-DB77FE718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30" y="1926433"/>
            <a:ext cx="4712970" cy="3586479"/>
          </a:xfrm>
        </p:spPr>
        <p:txBody>
          <a:bodyPr>
            <a:noAutofit/>
          </a:bodyPr>
          <a:lstStyle/>
          <a:p>
            <a:r>
              <a: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Ambiente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acciones concretas para la protección y preservación del medio ambiente, como la siembra de huertas caseras y jornadas de embellecimiento de espacios comunitarios.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estudiantes participaron en actividades de sensibilización sobre la importancia de cuidar el entorno, promoviendo prácticas sostenibles y el respeto por la naturaleza.</a:t>
            </a:r>
          </a:p>
          <a:p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D306C195-4158-B41E-1290-D613EE32CE2F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1807D21-04F5-4BDE-528A-5DAAFB79E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485" y="1170029"/>
            <a:ext cx="1733550" cy="23114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ED1C681-921A-855C-0627-0590A2CFE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90" y="1469570"/>
            <a:ext cx="2813050" cy="2110323"/>
          </a:xfrm>
          <a:prstGeom prst="rect">
            <a:avLst/>
          </a:prstGeom>
        </p:spPr>
      </p:pic>
      <p:grpSp>
        <p:nvGrpSpPr>
          <p:cNvPr id="9" name=" 97">
            <a:extLst>
              <a:ext uri="{FF2B5EF4-FFF2-40B4-BE49-F238E27FC236}">
                <a16:creationId xmlns:a16="http://schemas.microsoft.com/office/drawing/2014/main" id="{8DFCF1CC-D659-050A-6B27-4959054A6A21}"/>
              </a:ext>
            </a:extLst>
          </p:cNvPr>
          <p:cNvGrpSpPr>
            <a:grpSpLocks/>
          </p:cNvGrpSpPr>
          <p:nvPr/>
        </p:nvGrpSpPr>
        <p:grpSpPr bwMode="auto">
          <a:xfrm>
            <a:off x="5196205" y="3579180"/>
            <a:ext cx="2813050" cy="2313940"/>
            <a:chOff x="1877" y="209"/>
            <a:chExt cx="4430" cy="3644"/>
          </a:xfrm>
        </p:grpSpPr>
        <p:pic>
          <p:nvPicPr>
            <p:cNvPr id="14" name=" 100">
              <a:extLst>
                <a:ext uri="{FF2B5EF4-FFF2-40B4-BE49-F238E27FC236}">
                  <a16:creationId xmlns:a16="http://schemas.microsoft.com/office/drawing/2014/main" id="{02B2CDB0-A01F-A183-5AAE-78EC910608DB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209"/>
              <a:ext cx="4430" cy="3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 99">
              <a:extLst>
                <a:ext uri="{FF2B5EF4-FFF2-40B4-BE49-F238E27FC236}">
                  <a16:creationId xmlns:a16="http://schemas.microsoft.com/office/drawing/2014/main" id="{8E992EB3-066A-C22D-C4AA-9472AC839329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" y="287"/>
              <a:ext cx="4200" cy="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 98">
              <a:extLst>
                <a:ext uri="{FF2B5EF4-FFF2-40B4-BE49-F238E27FC236}">
                  <a16:creationId xmlns:a16="http://schemas.microsoft.com/office/drawing/2014/main" id="{E6308300-23CD-7447-0DB6-0880EB5D7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" y="257"/>
              <a:ext cx="4260" cy="3474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  <p:grpSp>
        <p:nvGrpSpPr>
          <p:cNvPr id="10" name=" 93">
            <a:extLst>
              <a:ext uri="{FF2B5EF4-FFF2-40B4-BE49-F238E27FC236}">
                <a16:creationId xmlns:a16="http://schemas.microsoft.com/office/drawing/2014/main" id="{3F9B716E-E2FF-E4C8-C7E6-3B94EFD3EA36}"/>
              </a:ext>
            </a:extLst>
          </p:cNvPr>
          <p:cNvGrpSpPr>
            <a:grpSpLocks/>
          </p:cNvGrpSpPr>
          <p:nvPr/>
        </p:nvGrpSpPr>
        <p:grpSpPr bwMode="auto">
          <a:xfrm>
            <a:off x="8125460" y="3628710"/>
            <a:ext cx="2862580" cy="2312035"/>
            <a:chOff x="6488" y="179"/>
            <a:chExt cx="4508" cy="3470"/>
          </a:xfrm>
        </p:grpSpPr>
        <p:pic>
          <p:nvPicPr>
            <p:cNvPr id="11" name=" 96">
              <a:extLst>
                <a:ext uri="{FF2B5EF4-FFF2-40B4-BE49-F238E27FC236}">
                  <a16:creationId xmlns:a16="http://schemas.microsoft.com/office/drawing/2014/main" id="{D74C4679-D54E-5DD8-66C4-114B778D1AF7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8" y="179"/>
              <a:ext cx="4508" cy="3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 95">
              <a:extLst>
                <a:ext uri="{FF2B5EF4-FFF2-40B4-BE49-F238E27FC236}">
                  <a16:creationId xmlns:a16="http://schemas.microsoft.com/office/drawing/2014/main" id="{A8C7B235-32EA-7077-5381-A9B377942C72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6" y="257"/>
              <a:ext cx="4278" cy="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 94">
              <a:extLst>
                <a:ext uri="{FF2B5EF4-FFF2-40B4-BE49-F238E27FC236}">
                  <a16:creationId xmlns:a16="http://schemas.microsoft.com/office/drawing/2014/main" id="{2EE23B19-EFFB-B03D-8F65-9C59A649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" y="227"/>
              <a:ext cx="4338" cy="330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2693652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58DE8-3B40-E3D6-9FB8-D2DAB18DB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8680" y="-89197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A05179-3C18-FFF3-CDEA-DB77FE718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30" y="1926433"/>
            <a:ext cx="4712970" cy="3586479"/>
          </a:xfrm>
        </p:spPr>
        <p:txBody>
          <a:bodyPr>
            <a:noAutofit/>
          </a:bodyPr>
          <a:lstStyle/>
          <a:p>
            <a:r>
              <a:rPr lang="es-CO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Ambiente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acciones concretas para la protección y preservación del medio ambiente, como la siembra de huertas caseras y jornadas de embellecimiento de espacios comunitarios.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estudiantes participaron en actividades de sensibilización sobre la importancia de cuidar el entorno, promoviendo prácticas sostenibles y el respeto por la naturaleza.</a:t>
            </a:r>
          </a:p>
          <a:p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D306C195-4158-B41E-1290-D613EE32CE2F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1807D21-04F5-4BDE-528A-5DAAFB79E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485" y="1170029"/>
            <a:ext cx="1733550" cy="23114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ED1C681-921A-855C-0627-0590A2CFE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90" y="1469570"/>
            <a:ext cx="2813050" cy="2110323"/>
          </a:xfrm>
          <a:prstGeom prst="rect">
            <a:avLst/>
          </a:prstGeom>
        </p:spPr>
      </p:pic>
      <p:grpSp>
        <p:nvGrpSpPr>
          <p:cNvPr id="9" name=" 97">
            <a:extLst>
              <a:ext uri="{FF2B5EF4-FFF2-40B4-BE49-F238E27FC236}">
                <a16:creationId xmlns:a16="http://schemas.microsoft.com/office/drawing/2014/main" id="{8DFCF1CC-D659-050A-6B27-4959054A6A21}"/>
              </a:ext>
            </a:extLst>
          </p:cNvPr>
          <p:cNvGrpSpPr>
            <a:grpSpLocks/>
          </p:cNvGrpSpPr>
          <p:nvPr/>
        </p:nvGrpSpPr>
        <p:grpSpPr bwMode="auto">
          <a:xfrm>
            <a:off x="5196205" y="3579180"/>
            <a:ext cx="2813050" cy="2313940"/>
            <a:chOff x="1877" y="209"/>
            <a:chExt cx="4430" cy="3644"/>
          </a:xfrm>
        </p:grpSpPr>
        <p:pic>
          <p:nvPicPr>
            <p:cNvPr id="14" name=" 100">
              <a:extLst>
                <a:ext uri="{FF2B5EF4-FFF2-40B4-BE49-F238E27FC236}">
                  <a16:creationId xmlns:a16="http://schemas.microsoft.com/office/drawing/2014/main" id="{02B2CDB0-A01F-A183-5AAE-78EC910608DB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209"/>
              <a:ext cx="4430" cy="3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 99">
              <a:extLst>
                <a:ext uri="{FF2B5EF4-FFF2-40B4-BE49-F238E27FC236}">
                  <a16:creationId xmlns:a16="http://schemas.microsoft.com/office/drawing/2014/main" id="{8E992EB3-066A-C22D-C4AA-9472AC839329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" y="287"/>
              <a:ext cx="4200" cy="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 98">
              <a:extLst>
                <a:ext uri="{FF2B5EF4-FFF2-40B4-BE49-F238E27FC236}">
                  <a16:creationId xmlns:a16="http://schemas.microsoft.com/office/drawing/2014/main" id="{E6308300-23CD-7447-0DB6-0880EB5D7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" y="257"/>
              <a:ext cx="4260" cy="3474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  <p:grpSp>
        <p:nvGrpSpPr>
          <p:cNvPr id="10" name=" 93">
            <a:extLst>
              <a:ext uri="{FF2B5EF4-FFF2-40B4-BE49-F238E27FC236}">
                <a16:creationId xmlns:a16="http://schemas.microsoft.com/office/drawing/2014/main" id="{3F9B716E-E2FF-E4C8-C7E6-3B94EFD3EA36}"/>
              </a:ext>
            </a:extLst>
          </p:cNvPr>
          <p:cNvGrpSpPr>
            <a:grpSpLocks/>
          </p:cNvGrpSpPr>
          <p:nvPr/>
        </p:nvGrpSpPr>
        <p:grpSpPr bwMode="auto">
          <a:xfrm>
            <a:off x="8125460" y="3628710"/>
            <a:ext cx="2862580" cy="2312035"/>
            <a:chOff x="6488" y="179"/>
            <a:chExt cx="4508" cy="3470"/>
          </a:xfrm>
        </p:grpSpPr>
        <p:pic>
          <p:nvPicPr>
            <p:cNvPr id="11" name=" 96">
              <a:extLst>
                <a:ext uri="{FF2B5EF4-FFF2-40B4-BE49-F238E27FC236}">
                  <a16:creationId xmlns:a16="http://schemas.microsoft.com/office/drawing/2014/main" id="{D74C4679-D54E-5DD8-66C4-114B778D1AF7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8" y="179"/>
              <a:ext cx="4508" cy="3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 95">
              <a:extLst>
                <a:ext uri="{FF2B5EF4-FFF2-40B4-BE49-F238E27FC236}">
                  <a16:creationId xmlns:a16="http://schemas.microsoft.com/office/drawing/2014/main" id="{A8C7B235-32EA-7077-5381-A9B377942C72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6" y="257"/>
              <a:ext cx="4278" cy="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 94">
              <a:extLst>
                <a:ext uri="{FF2B5EF4-FFF2-40B4-BE49-F238E27FC236}">
                  <a16:creationId xmlns:a16="http://schemas.microsoft.com/office/drawing/2014/main" id="{2EE23B19-EFFB-B03D-8F65-9C59A649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" y="227"/>
              <a:ext cx="4338" cy="330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4040460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A38BE-8EC3-80E3-F8AA-6BCDD24C3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A061AA-E7C8-117C-2FE2-81167CE6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725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A08A2C0C-3BCC-5C84-8107-6A8B8D133536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27C2FC17-91D2-A516-D460-8CEB57556AE8}"/>
              </a:ext>
            </a:extLst>
          </p:cNvPr>
          <p:cNvSpPr txBox="1">
            <a:spLocks/>
          </p:cNvSpPr>
          <p:nvPr/>
        </p:nvSpPr>
        <p:spPr>
          <a:xfrm>
            <a:off x="998220" y="1902302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Ciudadanía y Paz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desarrollaron estrategias para promover la convivencia pacífica y el diálogo constructivo entre los miembros de la comunidad, incluidas actividades de resolución de conflictos y promoción de la cultura de paz.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charlas y encuentros para fomentar el entendimiento mutuo, la tolerancia y el respeto entre diferentes grupos, contribuyendo así a la construcción de un entorno comunitario armonioso y seguro.</a:t>
            </a: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DAA9A1F-913B-4C45-2179-BBE37540B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11" y="2011997"/>
            <a:ext cx="2338705" cy="311848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5546559-C2E7-6090-2B83-72ED524AB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797" y="2011997"/>
            <a:ext cx="4157142" cy="31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14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E6278-AB4C-9C99-C67A-731C9251A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A1745-0648-DDB9-92BD-3D98960CD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725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215836F2-CE23-C07D-A5AD-BECC27CE00B7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6741F32A-23FA-9D0C-DD90-5F25F15361E1}"/>
              </a:ext>
            </a:extLst>
          </p:cNvPr>
          <p:cNvSpPr txBox="1">
            <a:spLocks/>
          </p:cNvSpPr>
          <p:nvPr/>
        </p:nvSpPr>
        <p:spPr>
          <a:xfrm>
            <a:off x="770891" y="1760062"/>
            <a:ext cx="4818380" cy="3722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Equidad de género</a:t>
            </a:r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fomentó la participación activa de mujeres y hombres en todas las actividades, promoviendo la igualdad de género y el respeto por la diversidad.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brindó especial atención a garantizar la participación equitativa de las mujeres en roles de liderazgo y toma de decisiones en las acciones relacionadas con el cuidado del medio ambiente y la sostenibilidad comunitaria.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promovió la conciencia sobre los roles de género y la importancia de la igualdad en la protección y cuidado del entorno, destacando el papel fundamental de todas las personas, independientemente de su género, en la construcción de un futuro sostenible.</a:t>
            </a: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1076C53-F18B-6AB7-6D4B-51C2DC6C4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512" y="2052320"/>
            <a:ext cx="2639695" cy="1981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689CFB0-B22D-6523-3E00-4F20A80B2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463" y="2052320"/>
            <a:ext cx="1788795" cy="318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65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7EB5F-C446-F14C-7600-7CA17F636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5B253A-8D4F-1D2B-B2A3-D53085280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70" y="272160"/>
            <a:ext cx="10515600" cy="558799"/>
          </a:xfrm>
        </p:spPr>
        <p:txBody>
          <a:bodyPr>
            <a:noAutofit/>
          </a:bodyPr>
          <a:lstStyle/>
          <a:p>
            <a:r>
              <a:rPr lang="es-MX" sz="3200"/>
              <a:t>COMUNIDAD YUKPA BOSCONIA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719F8C-71D8-67A5-0EEF-1A3F46AA7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1306" y="1022337"/>
            <a:ext cx="10231013" cy="195454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MX" sz="2400">
                <a:solidFill>
                  <a:schemeClr val="tx1"/>
                </a:solidFill>
              </a:rPr>
              <a:t>Atención educativa a comunidad Yukpa de Bosconia.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Prevención de VBG a través de actividades educativas.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Acompañamiento institucional 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Seguimiento en territorio a través del fortalecimiento la comunicación entre ETC e IE 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Proyectos Pedagógicos de los estudiantes para promover la Política de Reconciliación</a:t>
            </a:r>
          </a:p>
          <a:p>
            <a:pPr algn="just"/>
            <a:r>
              <a:rPr lang="es-CO" sz="2400">
                <a:solidFill>
                  <a:schemeClr val="tx1"/>
                </a:solidFill>
              </a:rPr>
              <a:t> </a:t>
            </a:r>
            <a:endParaRPr lang="es-CO" sz="2400">
              <a:solidFill>
                <a:schemeClr val="tx1"/>
              </a:solidFill>
              <a:cs typeface="Calibri" panose="020F0502020204030204"/>
            </a:endParaRPr>
          </a:p>
          <a:p>
            <a:endParaRPr lang="es-CO">
              <a:solidFill>
                <a:schemeClr val="tx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6414EF-F5CB-B819-ED02-4464EA3BA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47" y="2677038"/>
            <a:ext cx="7426016" cy="3541638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B8337E60-C1AA-CFE4-31D6-C08A5DCE2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957" r="1" b="12390"/>
          <a:stretch/>
        </p:blipFill>
        <p:spPr>
          <a:xfrm>
            <a:off x="6880995" y="2703650"/>
            <a:ext cx="3675245" cy="341322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24688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B3803-67B9-E7D0-ADA9-EFBDA583B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5FE8F3A-E1B9-5A39-4495-8EE4CD08ADCB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BFBBDB8-3096-A9C7-746F-B5A5027DA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663808"/>
              </p:ext>
            </p:extLst>
          </p:nvPr>
        </p:nvGraphicFramePr>
        <p:xfrm>
          <a:off x="890337" y="1066626"/>
          <a:ext cx="9865895" cy="4624094"/>
        </p:xfrm>
        <a:graphic>
          <a:graphicData uri="http://schemas.openxmlformats.org/drawingml/2006/table">
            <a:tbl>
              <a:tblPr/>
              <a:tblGrid>
                <a:gridCol w="1973179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7892716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</a:tblGrid>
              <a:tr h="61955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19147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ELOY QUINTERO ARAUJO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Formaciones extramuros. </a:t>
                      </a: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Infraestructura débil. (Ambientes de aprendizaje inadecuados)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Acceso a recursos tecnológicos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Proceso de matrícula, </a:t>
                      </a: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Aún no contamos con las matrículas completas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Permanencia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 condiciones de seguridad restringen los ingresos. 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Recursos públicos para contratación docente en programas dirigidos para jóvenes y adultos que garanticen la continuidad. </a:t>
                      </a: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Continuidad de la trayectoria educativa </a:t>
                      </a:r>
                      <a:endParaRPr lang="es-CO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Movilidad de estudiantes por razones económicas o por seguridad.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Matrícula de estudiantes  según calendario educativo ( 2 ciclos en un año)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Tiempos en la emisión de las resoluciones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Sostenibilidad con la comunidad Yukpa – Hacia donde se dirige la intervención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Ubicación de los participantes debido a cambio de residencia y teléfonos de contacto por situaciones externas como búsqueda de nuevas oportunidades laborales, reunificación familiar, enfermedad, divorcio, estudio, entre otras.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Baja participación a las jornadas de formación debido a los múltiples compromisos y ocupaciones de la población excombatiente en temas de educación y proyectos de cooperación internacional y de la Agencia para la Reincorporación y la Normalización – ARN.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Carga laboral y académica de las personas que se encuentran matriculados en los diferentes ciclos de la competencia de Educación por las responsabilidades y compromisos adquiridos en los diferentes programas académicos.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 contexto social y político en los municipios en donde se están desarrollando las actividades (campaña política, jornada electoral, bloqueos de vías por protestas ciudadanas). 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90647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JOSE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118327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 MARIA INMACULADA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657D6C11-3BEF-5AB9-067B-0E695884CD29}"/>
              </a:ext>
            </a:extLst>
          </p:cNvPr>
          <p:cNvSpPr txBox="1">
            <a:spLocks/>
          </p:cNvSpPr>
          <p:nvPr/>
        </p:nvSpPr>
        <p:spPr>
          <a:xfrm>
            <a:off x="3963607" y="1167280"/>
            <a:ext cx="3947347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RETOS IMPLEMENTACIÓN</a:t>
            </a:r>
          </a:p>
        </p:txBody>
      </p:sp>
    </p:spTree>
    <p:extLst>
      <p:ext uri="{BB962C8B-B14F-4D97-AF65-F5344CB8AC3E}">
        <p14:creationId xmlns:p14="http://schemas.microsoft.com/office/powerpoint/2010/main" val="320815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36506-E800-5D63-A24B-EDD3D3EBC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FFFE10B-1CF9-78C9-6E9C-DBCA9AA4B6A4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2011915-15E2-5E2A-2773-337529A0C059}"/>
              </a:ext>
            </a:extLst>
          </p:cNvPr>
          <p:cNvSpPr txBox="1">
            <a:spLocks/>
          </p:cNvSpPr>
          <p:nvPr/>
        </p:nvSpPr>
        <p:spPr>
          <a:xfrm>
            <a:off x="3963607" y="1167280"/>
            <a:ext cx="3947347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ACUERDOS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4779A79-C800-0E85-FDDF-3DFABEDA852F}"/>
              </a:ext>
            </a:extLst>
          </p:cNvPr>
          <p:cNvGraphicFramePr>
            <a:graphicFrameLocks noGrp="1"/>
          </p:cNvGraphicFramePr>
          <p:nvPr/>
        </p:nvGraphicFramePr>
        <p:xfrm>
          <a:off x="1306662" y="3264514"/>
          <a:ext cx="10159433" cy="2161500"/>
        </p:xfrm>
        <a:graphic>
          <a:graphicData uri="http://schemas.openxmlformats.org/drawingml/2006/table">
            <a:tbl>
              <a:tblPr/>
              <a:tblGrid>
                <a:gridCol w="2796106">
                  <a:extLst>
                    <a:ext uri="{9D8B030D-6E8A-4147-A177-3AD203B41FA5}">
                      <a16:colId xmlns:a16="http://schemas.microsoft.com/office/drawing/2014/main" val="2520689566"/>
                    </a:ext>
                  </a:extLst>
                </a:gridCol>
                <a:gridCol w="818148">
                  <a:extLst>
                    <a:ext uri="{9D8B030D-6E8A-4147-A177-3AD203B41FA5}">
                      <a16:colId xmlns:a16="http://schemas.microsoft.com/office/drawing/2014/main" val="2544640922"/>
                    </a:ext>
                  </a:extLst>
                </a:gridCol>
                <a:gridCol w="818147">
                  <a:extLst>
                    <a:ext uri="{9D8B030D-6E8A-4147-A177-3AD203B41FA5}">
                      <a16:colId xmlns:a16="http://schemas.microsoft.com/office/drawing/2014/main" val="1176807103"/>
                    </a:ext>
                  </a:extLst>
                </a:gridCol>
                <a:gridCol w="1034716">
                  <a:extLst>
                    <a:ext uri="{9D8B030D-6E8A-4147-A177-3AD203B41FA5}">
                      <a16:colId xmlns:a16="http://schemas.microsoft.com/office/drawing/2014/main" val="2096979371"/>
                    </a:ext>
                  </a:extLst>
                </a:gridCol>
                <a:gridCol w="926432">
                  <a:extLst>
                    <a:ext uri="{9D8B030D-6E8A-4147-A177-3AD203B41FA5}">
                      <a16:colId xmlns:a16="http://schemas.microsoft.com/office/drawing/2014/main" val="1735029860"/>
                    </a:ext>
                  </a:extLst>
                </a:gridCol>
                <a:gridCol w="938463">
                  <a:extLst>
                    <a:ext uri="{9D8B030D-6E8A-4147-A177-3AD203B41FA5}">
                      <a16:colId xmlns:a16="http://schemas.microsoft.com/office/drawing/2014/main" val="13803312"/>
                    </a:ext>
                  </a:extLst>
                </a:gridCol>
                <a:gridCol w="902368">
                  <a:extLst>
                    <a:ext uri="{9D8B030D-6E8A-4147-A177-3AD203B41FA5}">
                      <a16:colId xmlns:a16="http://schemas.microsoft.com/office/drawing/2014/main" val="1892766598"/>
                    </a:ext>
                  </a:extLst>
                </a:gridCol>
                <a:gridCol w="974558">
                  <a:extLst>
                    <a:ext uri="{9D8B030D-6E8A-4147-A177-3AD203B41FA5}">
                      <a16:colId xmlns:a16="http://schemas.microsoft.com/office/drawing/2014/main" val="2164925370"/>
                    </a:ext>
                  </a:extLst>
                </a:gridCol>
                <a:gridCol w="950495">
                  <a:extLst>
                    <a:ext uri="{9D8B030D-6E8A-4147-A177-3AD203B41FA5}">
                      <a16:colId xmlns:a16="http://schemas.microsoft.com/office/drawing/2014/main" val="3959859609"/>
                    </a:ext>
                  </a:extLst>
                </a:gridCol>
              </a:tblGrid>
              <a:tr h="216150">
                <a:tc>
                  <a:txBody>
                    <a:bodyPr/>
                    <a:lstStyle/>
                    <a:p>
                      <a:pPr algn="l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959001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SED CESAR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068544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</a:t>
                      </a:r>
                    </a:p>
                  </a:txBody>
                  <a:tcPr marL="952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322288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ELOY QUINTERO ARAUJO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376500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NORMAL MARIA INMACULADA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01480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JOSE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239132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</a:t>
                      </a:r>
                    </a:p>
                  </a:txBody>
                  <a:tcPr marL="952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042186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ELOY QUINTERO ARAUJO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36853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NORMAL MARIA INMACULADA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61067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JOSE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7565196"/>
                  </a:ext>
                </a:extLst>
              </a:tr>
            </a:tbl>
          </a:graphicData>
        </a:graphic>
      </p:graphicFrame>
      <p:sp>
        <p:nvSpPr>
          <p:cNvPr id="9" name="Título 1">
            <a:extLst>
              <a:ext uri="{FF2B5EF4-FFF2-40B4-BE49-F238E27FC236}">
                <a16:creationId xmlns:a16="http://schemas.microsoft.com/office/drawing/2014/main" id="{80B0C662-D4E8-C4F1-7BFC-22EC1FE24E65}"/>
              </a:ext>
            </a:extLst>
          </p:cNvPr>
          <p:cNvSpPr txBox="1">
            <a:spLocks/>
          </p:cNvSpPr>
          <p:nvPr/>
        </p:nvSpPr>
        <p:spPr>
          <a:xfrm>
            <a:off x="1306662" y="2768289"/>
            <a:ext cx="5659929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PROYECCIÓN ESTUDIANTES EN CONTINUIDAD 2024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2752C4E-5670-70BC-D284-22E38A69FF51}"/>
              </a:ext>
            </a:extLst>
          </p:cNvPr>
          <p:cNvSpPr txBox="1"/>
          <p:nvPr/>
        </p:nvSpPr>
        <p:spPr>
          <a:xfrm>
            <a:off x="7910954" y="2874736"/>
            <a:ext cx="3628852" cy="518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20% (24)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pertenecen a la comunidad Yukpa</a:t>
            </a:r>
          </a:p>
          <a:p>
            <a:pPr algn="ctr">
              <a:lnSpc>
                <a:spcPts val="1680"/>
              </a:lnSpc>
            </a:pP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141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14597" y="2885718"/>
            <a:ext cx="10864850" cy="2234153"/>
          </a:xfrm>
        </p:spPr>
        <p:txBody>
          <a:bodyPr>
            <a:normAutofit fontScale="70000" lnSpcReduction="20000"/>
          </a:bodyPr>
          <a:lstStyle/>
          <a:p>
            <a:pPr marL="457200" indent="-457200" algn="just">
              <a:buAutoNum type="arabicPeriod"/>
            </a:pPr>
            <a:r>
              <a:rPr lang="es-MX"/>
              <a:t>Saludo y presentación de participantes.</a:t>
            </a:r>
            <a:endParaRPr lang="es-CO"/>
          </a:p>
          <a:p>
            <a:pPr marL="457200" indent="-457200" algn="just">
              <a:buAutoNum type="arabicPeriod"/>
            </a:pPr>
            <a:r>
              <a:rPr lang="es-MX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/>
              <a:t>Acuerdos</a:t>
            </a:r>
          </a:p>
          <a:p>
            <a:pPr marL="457200" indent="-457200" algn="just">
              <a:buAutoNum type="arabicPeriod"/>
            </a:pPr>
            <a:r>
              <a:rPr lang="es-MX"/>
              <a:t>Cierre</a:t>
            </a:r>
          </a:p>
          <a:p>
            <a:pPr marL="457200" indent="-457200" algn="just">
              <a:buAutoNum type="arabicPeriod"/>
            </a:pPr>
            <a:endParaRPr lang="es-MX"/>
          </a:p>
          <a:p>
            <a:pPr algn="just"/>
            <a:endParaRPr lang="es-MX"/>
          </a:p>
          <a:p>
            <a:pPr marL="457200" indent="-457200" algn="just">
              <a:buAutoNum type="arabicPeriod"/>
            </a:pPr>
            <a:endParaRPr lang="es-MX"/>
          </a:p>
          <a:p>
            <a:pPr marL="457200" indent="-457200" algn="just">
              <a:buAutoNum type="arabicPeriod"/>
            </a:pPr>
            <a:endParaRPr lang="es-CO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>
              <a:solidFill>
                <a:srgbClr val="B4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969BCD12-8E7B-CCC8-3373-5735EA5CF0B2}"/>
              </a:ext>
            </a:extLst>
          </p:cNvPr>
          <p:cNvGrpSpPr/>
          <p:nvPr/>
        </p:nvGrpSpPr>
        <p:grpSpPr>
          <a:xfrm>
            <a:off x="-1248953" y="337371"/>
            <a:ext cx="8958949" cy="11726975"/>
            <a:chOff x="582423" y="688011"/>
            <a:chExt cx="2984889" cy="3907123"/>
          </a:xfrm>
        </p:grpSpPr>
        <p:sp>
          <p:nvSpPr>
            <p:cNvPr id="5" name="Freeform 124">
              <a:extLst>
                <a:ext uri="{FF2B5EF4-FFF2-40B4-BE49-F238E27FC236}">
                  <a16:creationId xmlns:a16="http://schemas.microsoft.com/office/drawing/2014/main" id="{6C704E1D-7A95-5A0C-4184-F330587633F3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717962" y="1113809"/>
              <a:ext cx="313997" cy="750758"/>
            </a:xfrm>
            <a:custGeom>
              <a:avLst/>
              <a:gdLst>
                <a:gd name="T0" fmla="*/ 363 w 493"/>
                <a:gd name="T1" fmla="*/ 599 h 1177"/>
                <a:gd name="T2" fmla="*/ 356 w 493"/>
                <a:gd name="T3" fmla="*/ 579 h 1177"/>
                <a:gd name="T4" fmla="*/ 488 w 493"/>
                <a:gd name="T5" fmla="*/ 370 h 1177"/>
                <a:gd name="T6" fmla="*/ 484 w 493"/>
                <a:gd name="T7" fmla="*/ 348 h 1177"/>
                <a:gd name="T8" fmla="*/ 472 w 493"/>
                <a:gd name="T9" fmla="*/ 340 h 1177"/>
                <a:gd name="T10" fmla="*/ 492 w 493"/>
                <a:gd name="T11" fmla="*/ 151 h 1177"/>
                <a:gd name="T12" fmla="*/ 392 w 493"/>
                <a:gd name="T13" fmla="*/ 158 h 1177"/>
                <a:gd name="T14" fmla="*/ 372 w 493"/>
                <a:gd name="T15" fmla="*/ 137 h 1177"/>
                <a:gd name="T16" fmla="*/ 405 w 493"/>
                <a:gd name="T17" fmla="*/ 71 h 1177"/>
                <a:gd name="T18" fmla="*/ 355 w 493"/>
                <a:gd name="T19" fmla="*/ 29 h 1177"/>
                <a:gd name="T20" fmla="*/ 329 w 493"/>
                <a:gd name="T21" fmla="*/ 54 h 1177"/>
                <a:gd name="T22" fmla="*/ 322 w 493"/>
                <a:gd name="T23" fmla="*/ 0 h 1177"/>
                <a:gd name="T24" fmla="*/ 189 w 493"/>
                <a:gd name="T25" fmla="*/ 8 h 1177"/>
                <a:gd name="T26" fmla="*/ 175 w 493"/>
                <a:gd name="T27" fmla="*/ 27 h 1177"/>
                <a:gd name="T28" fmla="*/ 202 w 493"/>
                <a:gd name="T29" fmla="*/ 48 h 1177"/>
                <a:gd name="T30" fmla="*/ 187 w 493"/>
                <a:gd name="T31" fmla="*/ 141 h 1177"/>
                <a:gd name="T32" fmla="*/ 70 w 493"/>
                <a:gd name="T33" fmla="*/ 185 h 1177"/>
                <a:gd name="T34" fmla="*/ 10 w 493"/>
                <a:gd name="T35" fmla="*/ 298 h 1177"/>
                <a:gd name="T36" fmla="*/ 122 w 493"/>
                <a:gd name="T37" fmla="*/ 407 h 1177"/>
                <a:gd name="T38" fmla="*/ 152 w 493"/>
                <a:gd name="T39" fmla="*/ 479 h 1177"/>
                <a:gd name="T40" fmla="*/ 48 w 493"/>
                <a:gd name="T41" fmla="*/ 467 h 1177"/>
                <a:gd name="T42" fmla="*/ 0 w 493"/>
                <a:gd name="T43" fmla="*/ 521 h 1177"/>
                <a:gd name="T44" fmla="*/ 79 w 493"/>
                <a:gd name="T45" fmla="*/ 573 h 1177"/>
                <a:gd name="T46" fmla="*/ 123 w 493"/>
                <a:gd name="T47" fmla="*/ 611 h 1177"/>
                <a:gd name="T48" fmla="*/ 109 w 493"/>
                <a:gd name="T49" fmla="*/ 692 h 1177"/>
                <a:gd name="T50" fmla="*/ 136 w 493"/>
                <a:gd name="T51" fmla="*/ 1048 h 1177"/>
                <a:gd name="T52" fmla="*/ 128 w 493"/>
                <a:gd name="T53" fmla="*/ 1167 h 1177"/>
                <a:gd name="T54" fmla="*/ 299 w 493"/>
                <a:gd name="T55" fmla="*/ 1177 h 1177"/>
                <a:gd name="T56" fmla="*/ 336 w 493"/>
                <a:gd name="T57" fmla="*/ 1125 h 1177"/>
                <a:gd name="T58" fmla="*/ 330 w 493"/>
                <a:gd name="T59" fmla="*/ 1106 h 1177"/>
                <a:gd name="T60" fmla="*/ 282 w 493"/>
                <a:gd name="T61" fmla="*/ 647 h 1177"/>
                <a:gd name="T62" fmla="*/ 363 w 493"/>
                <a:gd name="T63" fmla="*/ 599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3" h="1177">
                  <a:moveTo>
                    <a:pt x="363" y="599"/>
                  </a:moveTo>
                  <a:cubicBezTo>
                    <a:pt x="356" y="596"/>
                    <a:pt x="351" y="587"/>
                    <a:pt x="356" y="579"/>
                  </a:cubicBezTo>
                  <a:lnTo>
                    <a:pt x="488" y="370"/>
                  </a:lnTo>
                  <a:cubicBezTo>
                    <a:pt x="493" y="363"/>
                    <a:pt x="491" y="353"/>
                    <a:pt x="484" y="348"/>
                  </a:cubicBezTo>
                  <a:lnTo>
                    <a:pt x="472" y="340"/>
                  </a:lnTo>
                  <a:cubicBezTo>
                    <a:pt x="478" y="277"/>
                    <a:pt x="485" y="214"/>
                    <a:pt x="492" y="151"/>
                  </a:cubicBezTo>
                  <a:cubicBezTo>
                    <a:pt x="459" y="153"/>
                    <a:pt x="426" y="156"/>
                    <a:pt x="392" y="158"/>
                  </a:cubicBezTo>
                  <a:cubicBezTo>
                    <a:pt x="386" y="151"/>
                    <a:pt x="379" y="144"/>
                    <a:pt x="372" y="137"/>
                  </a:cubicBezTo>
                  <a:lnTo>
                    <a:pt x="405" y="71"/>
                  </a:lnTo>
                  <a:lnTo>
                    <a:pt x="355" y="29"/>
                  </a:lnTo>
                  <a:cubicBezTo>
                    <a:pt x="346" y="37"/>
                    <a:pt x="338" y="45"/>
                    <a:pt x="329" y="54"/>
                  </a:cubicBezTo>
                  <a:cubicBezTo>
                    <a:pt x="327" y="36"/>
                    <a:pt x="324" y="18"/>
                    <a:pt x="322" y="0"/>
                  </a:cubicBezTo>
                  <a:cubicBezTo>
                    <a:pt x="277" y="2"/>
                    <a:pt x="233" y="5"/>
                    <a:pt x="189" y="8"/>
                  </a:cubicBezTo>
                  <a:cubicBezTo>
                    <a:pt x="184" y="14"/>
                    <a:pt x="179" y="21"/>
                    <a:pt x="175" y="27"/>
                  </a:cubicBezTo>
                  <a:lnTo>
                    <a:pt x="202" y="48"/>
                  </a:lnTo>
                  <a:cubicBezTo>
                    <a:pt x="197" y="79"/>
                    <a:pt x="192" y="110"/>
                    <a:pt x="187" y="141"/>
                  </a:cubicBezTo>
                  <a:cubicBezTo>
                    <a:pt x="148" y="156"/>
                    <a:pt x="109" y="171"/>
                    <a:pt x="70" y="185"/>
                  </a:cubicBezTo>
                  <a:cubicBezTo>
                    <a:pt x="50" y="223"/>
                    <a:pt x="30" y="260"/>
                    <a:pt x="10" y="298"/>
                  </a:cubicBezTo>
                  <a:cubicBezTo>
                    <a:pt x="47" y="334"/>
                    <a:pt x="84" y="370"/>
                    <a:pt x="122" y="407"/>
                  </a:cubicBezTo>
                  <a:cubicBezTo>
                    <a:pt x="132" y="431"/>
                    <a:pt x="142" y="455"/>
                    <a:pt x="152" y="479"/>
                  </a:cubicBezTo>
                  <a:cubicBezTo>
                    <a:pt x="117" y="475"/>
                    <a:pt x="83" y="471"/>
                    <a:pt x="48" y="467"/>
                  </a:cubicBezTo>
                  <a:cubicBezTo>
                    <a:pt x="32" y="485"/>
                    <a:pt x="16" y="503"/>
                    <a:pt x="0" y="521"/>
                  </a:cubicBezTo>
                  <a:cubicBezTo>
                    <a:pt x="26" y="538"/>
                    <a:pt x="52" y="555"/>
                    <a:pt x="79" y="573"/>
                  </a:cubicBezTo>
                  <a:cubicBezTo>
                    <a:pt x="93" y="585"/>
                    <a:pt x="108" y="598"/>
                    <a:pt x="123" y="611"/>
                  </a:cubicBezTo>
                  <a:cubicBezTo>
                    <a:pt x="118" y="638"/>
                    <a:pt x="114" y="665"/>
                    <a:pt x="109" y="692"/>
                  </a:cubicBezTo>
                  <a:cubicBezTo>
                    <a:pt x="118" y="810"/>
                    <a:pt x="127" y="929"/>
                    <a:pt x="136" y="1048"/>
                  </a:cubicBezTo>
                  <a:cubicBezTo>
                    <a:pt x="133" y="1088"/>
                    <a:pt x="131" y="1127"/>
                    <a:pt x="128" y="1167"/>
                  </a:cubicBezTo>
                  <a:cubicBezTo>
                    <a:pt x="185" y="1171"/>
                    <a:pt x="242" y="1174"/>
                    <a:pt x="299" y="1177"/>
                  </a:cubicBezTo>
                  <a:cubicBezTo>
                    <a:pt x="311" y="1160"/>
                    <a:pt x="324" y="1142"/>
                    <a:pt x="336" y="1125"/>
                  </a:cubicBezTo>
                  <a:lnTo>
                    <a:pt x="330" y="1106"/>
                  </a:lnTo>
                  <a:cubicBezTo>
                    <a:pt x="314" y="953"/>
                    <a:pt x="298" y="800"/>
                    <a:pt x="282" y="647"/>
                  </a:cubicBezTo>
                  <a:cubicBezTo>
                    <a:pt x="309" y="631"/>
                    <a:pt x="336" y="615"/>
                    <a:pt x="363" y="599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6" name="Freeform 115">
              <a:extLst>
                <a:ext uri="{FF2B5EF4-FFF2-40B4-BE49-F238E27FC236}">
                  <a16:creationId xmlns:a16="http://schemas.microsoft.com/office/drawing/2014/main" id="{B72198E3-C8B6-8014-B4B7-3794AE40CAFC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858924" y="1475872"/>
              <a:ext cx="400555" cy="566381"/>
            </a:xfrm>
            <a:custGeom>
              <a:avLst/>
              <a:gdLst>
                <a:gd name="T0" fmla="*/ 602 w 629"/>
                <a:gd name="T1" fmla="*/ 800 h 888"/>
                <a:gd name="T2" fmla="*/ 600 w 629"/>
                <a:gd name="T3" fmla="*/ 792 h 888"/>
                <a:gd name="T4" fmla="*/ 613 w 629"/>
                <a:gd name="T5" fmla="*/ 726 h 888"/>
                <a:gd name="T6" fmla="*/ 598 w 629"/>
                <a:gd name="T7" fmla="*/ 707 h 888"/>
                <a:gd name="T8" fmla="*/ 544 w 629"/>
                <a:gd name="T9" fmla="*/ 685 h 888"/>
                <a:gd name="T10" fmla="*/ 540 w 629"/>
                <a:gd name="T11" fmla="*/ 686 h 888"/>
                <a:gd name="T12" fmla="*/ 510 w 629"/>
                <a:gd name="T13" fmla="*/ 671 h 888"/>
                <a:gd name="T14" fmla="*/ 486 w 629"/>
                <a:gd name="T15" fmla="*/ 595 h 888"/>
                <a:gd name="T16" fmla="*/ 488 w 629"/>
                <a:gd name="T17" fmla="*/ 495 h 888"/>
                <a:gd name="T18" fmla="*/ 518 w 629"/>
                <a:gd name="T19" fmla="*/ 458 h 888"/>
                <a:gd name="T20" fmla="*/ 527 w 629"/>
                <a:gd name="T21" fmla="*/ 308 h 888"/>
                <a:gd name="T22" fmla="*/ 397 w 629"/>
                <a:gd name="T23" fmla="*/ 235 h 888"/>
                <a:gd name="T24" fmla="*/ 362 w 629"/>
                <a:gd name="T25" fmla="*/ 52 h 888"/>
                <a:gd name="T26" fmla="*/ 336 w 629"/>
                <a:gd name="T27" fmla="*/ 38 h 888"/>
                <a:gd name="T28" fmla="*/ 321 w 629"/>
                <a:gd name="T29" fmla="*/ 38 h 888"/>
                <a:gd name="T30" fmla="*/ 284 w 629"/>
                <a:gd name="T31" fmla="*/ 53 h 888"/>
                <a:gd name="T32" fmla="*/ 269 w 629"/>
                <a:gd name="T33" fmla="*/ 45 h 888"/>
                <a:gd name="T34" fmla="*/ 264 w 629"/>
                <a:gd name="T35" fmla="*/ 27 h 888"/>
                <a:gd name="T36" fmla="*/ 225 w 629"/>
                <a:gd name="T37" fmla="*/ 5 h 888"/>
                <a:gd name="T38" fmla="*/ 158 w 629"/>
                <a:gd name="T39" fmla="*/ 26 h 888"/>
                <a:gd name="T40" fmla="*/ 147 w 629"/>
                <a:gd name="T41" fmla="*/ 24 h 888"/>
                <a:gd name="T42" fmla="*/ 68 w 629"/>
                <a:gd name="T43" fmla="*/ 73 h 888"/>
                <a:gd name="T44" fmla="*/ 116 w 629"/>
                <a:gd name="T45" fmla="*/ 532 h 888"/>
                <a:gd name="T46" fmla="*/ 118 w 629"/>
                <a:gd name="T47" fmla="*/ 537 h 888"/>
                <a:gd name="T48" fmla="*/ 122 w 629"/>
                <a:gd name="T49" fmla="*/ 551 h 888"/>
                <a:gd name="T50" fmla="*/ 87 w 629"/>
                <a:gd name="T51" fmla="*/ 601 h 888"/>
                <a:gd name="T52" fmla="*/ 0 w 629"/>
                <a:gd name="T53" fmla="*/ 599 h 888"/>
                <a:gd name="T54" fmla="*/ 56 w 629"/>
                <a:gd name="T55" fmla="*/ 655 h 888"/>
                <a:gd name="T56" fmla="*/ 87 w 629"/>
                <a:gd name="T57" fmla="*/ 649 h 888"/>
                <a:gd name="T58" fmla="*/ 109 w 629"/>
                <a:gd name="T59" fmla="*/ 659 h 888"/>
                <a:gd name="T60" fmla="*/ 110 w 629"/>
                <a:gd name="T61" fmla="*/ 659 h 888"/>
                <a:gd name="T62" fmla="*/ 166 w 629"/>
                <a:gd name="T63" fmla="*/ 626 h 888"/>
                <a:gd name="T64" fmla="*/ 248 w 629"/>
                <a:gd name="T65" fmla="*/ 628 h 888"/>
                <a:gd name="T66" fmla="*/ 310 w 629"/>
                <a:gd name="T67" fmla="*/ 790 h 888"/>
                <a:gd name="T68" fmla="*/ 295 w 629"/>
                <a:gd name="T69" fmla="*/ 826 h 888"/>
                <a:gd name="T70" fmla="*/ 448 w 629"/>
                <a:gd name="T71" fmla="*/ 858 h 888"/>
                <a:gd name="T72" fmla="*/ 443 w 629"/>
                <a:gd name="T73" fmla="*/ 888 h 888"/>
                <a:gd name="T74" fmla="*/ 602 w 629"/>
                <a:gd name="T75" fmla="*/ 80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9" h="888">
                  <a:moveTo>
                    <a:pt x="602" y="800"/>
                  </a:moveTo>
                  <a:cubicBezTo>
                    <a:pt x="601" y="796"/>
                    <a:pt x="602" y="799"/>
                    <a:pt x="600" y="792"/>
                  </a:cubicBezTo>
                  <a:cubicBezTo>
                    <a:pt x="625" y="777"/>
                    <a:pt x="629" y="746"/>
                    <a:pt x="613" y="726"/>
                  </a:cubicBezTo>
                  <a:cubicBezTo>
                    <a:pt x="610" y="721"/>
                    <a:pt x="605" y="716"/>
                    <a:pt x="598" y="707"/>
                  </a:cubicBezTo>
                  <a:cubicBezTo>
                    <a:pt x="579" y="699"/>
                    <a:pt x="564" y="693"/>
                    <a:pt x="544" y="685"/>
                  </a:cubicBezTo>
                  <a:cubicBezTo>
                    <a:pt x="543" y="685"/>
                    <a:pt x="541" y="686"/>
                    <a:pt x="540" y="686"/>
                  </a:cubicBezTo>
                  <a:cubicBezTo>
                    <a:pt x="528" y="688"/>
                    <a:pt x="516" y="682"/>
                    <a:pt x="510" y="671"/>
                  </a:cubicBezTo>
                  <a:cubicBezTo>
                    <a:pt x="501" y="652"/>
                    <a:pt x="491" y="626"/>
                    <a:pt x="486" y="595"/>
                  </a:cubicBezTo>
                  <a:cubicBezTo>
                    <a:pt x="479" y="552"/>
                    <a:pt x="484" y="516"/>
                    <a:pt x="488" y="495"/>
                  </a:cubicBezTo>
                  <a:cubicBezTo>
                    <a:pt x="498" y="482"/>
                    <a:pt x="508" y="470"/>
                    <a:pt x="518" y="458"/>
                  </a:cubicBezTo>
                  <a:cubicBezTo>
                    <a:pt x="521" y="408"/>
                    <a:pt x="524" y="358"/>
                    <a:pt x="527" y="308"/>
                  </a:cubicBezTo>
                  <a:cubicBezTo>
                    <a:pt x="483" y="283"/>
                    <a:pt x="440" y="259"/>
                    <a:pt x="397" y="235"/>
                  </a:cubicBezTo>
                  <a:lnTo>
                    <a:pt x="362" y="52"/>
                  </a:lnTo>
                  <a:lnTo>
                    <a:pt x="336" y="38"/>
                  </a:lnTo>
                  <a:cubicBezTo>
                    <a:pt x="331" y="36"/>
                    <a:pt x="326" y="36"/>
                    <a:pt x="321" y="38"/>
                  </a:cubicBezTo>
                  <a:cubicBezTo>
                    <a:pt x="309" y="43"/>
                    <a:pt x="297" y="48"/>
                    <a:pt x="284" y="53"/>
                  </a:cubicBezTo>
                  <a:cubicBezTo>
                    <a:pt x="278" y="55"/>
                    <a:pt x="271" y="52"/>
                    <a:pt x="269" y="45"/>
                  </a:cubicBezTo>
                  <a:cubicBezTo>
                    <a:pt x="267" y="39"/>
                    <a:pt x="266" y="33"/>
                    <a:pt x="264" y="27"/>
                  </a:cubicBezTo>
                  <a:cubicBezTo>
                    <a:pt x="259" y="10"/>
                    <a:pt x="242" y="0"/>
                    <a:pt x="225" y="5"/>
                  </a:cubicBezTo>
                  <a:cubicBezTo>
                    <a:pt x="203" y="12"/>
                    <a:pt x="176" y="20"/>
                    <a:pt x="158" y="26"/>
                  </a:cubicBezTo>
                  <a:cubicBezTo>
                    <a:pt x="154" y="27"/>
                    <a:pt x="150" y="26"/>
                    <a:pt x="147" y="24"/>
                  </a:cubicBezTo>
                  <a:cubicBezTo>
                    <a:pt x="121" y="41"/>
                    <a:pt x="95" y="57"/>
                    <a:pt x="68" y="73"/>
                  </a:cubicBezTo>
                  <a:cubicBezTo>
                    <a:pt x="84" y="226"/>
                    <a:pt x="100" y="379"/>
                    <a:pt x="116" y="532"/>
                  </a:cubicBezTo>
                  <a:cubicBezTo>
                    <a:pt x="116" y="532"/>
                    <a:pt x="118" y="537"/>
                    <a:pt x="118" y="537"/>
                  </a:cubicBezTo>
                  <a:cubicBezTo>
                    <a:pt x="118" y="540"/>
                    <a:pt x="121" y="548"/>
                    <a:pt x="122" y="551"/>
                  </a:cubicBezTo>
                  <a:cubicBezTo>
                    <a:pt x="110" y="568"/>
                    <a:pt x="98" y="585"/>
                    <a:pt x="87" y="601"/>
                  </a:cubicBezTo>
                  <a:cubicBezTo>
                    <a:pt x="58" y="601"/>
                    <a:pt x="29" y="600"/>
                    <a:pt x="0" y="599"/>
                  </a:cubicBezTo>
                  <a:cubicBezTo>
                    <a:pt x="18" y="618"/>
                    <a:pt x="37" y="636"/>
                    <a:pt x="56" y="655"/>
                  </a:cubicBezTo>
                  <a:lnTo>
                    <a:pt x="87" y="649"/>
                  </a:lnTo>
                  <a:cubicBezTo>
                    <a:pt x="95" y="652"/>
                    <a:pt x="102" y="656"/>
                    <a:pt x="109" y="659"/>
                  </a:cubicBezTo>
                  <a:cubicBezTo>
                    <a:pt x="110" y="659"/>
                    <a:pt x="110" y="659"/>
                    <a:pt x="110" y="659"/>
                  </a:cubicBezTo>
                  <a:cubicBezTo>
                    <a:pt x="129" y="648"/>
                    <a:pt x="147" y="637"/>
                    <a:pt x="166" y="626"/>
                  </a:cubicBezTo>
                  <a:lnTo>
                    <a:pt x="248" y="628"/>
                  </a:lnTo>
                  <a:cubicBezTo>
                    <a:pt x="269" y="682"/>
                    <a:pt x="290" y="736"/>
                    <a:pt x="310" y="790"/>
                  </a:cubicBezTo>
                  <a:cubicBezTo>
                    <a:pt x="305" y="802"/>
                    <a:pt x="300" y="814"/>
                    <a:pt x="295" y="826"/>
                  </a:cubicBezTo>
                  <a:cubicBezTo>
                    <a:pt x="346" y="837"/>
                    <a:pt x="397" y="847"/>
                    <a:pt x="448" y="858"/>
                  </a:cubicBezTo>
                  <a:cubicBezTo>
                    <a:pt x="446" y="868"/>
                    <a:pt x="445" y="878"/>
                    <a:pt x="443" y="888"/>
                  </a:cubicBezTo>
                  <a:cubicBezTo>
                    <a:pt x="496" y="859"/>
                    <a:pt x="549" y="829"/>
                    <a:pt x="602" y="80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7" name="Freeform 81">
              <a:extLst>
                <a:ext uri="{FF2B5EF4-FFF2-40B4-BE49-F238E27FC236}">
                  <a16:creationId xmlns:a16="http://schemas.microsoft.com/office/drawing/2014/main" id="{B496E8A9-891D-BEA5-1ABA-614A8E4A7A9D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826465" y="688011"/>
              <a:ext cx="659552" cy="522464"/>
            </a:xfrm>
            <a:custGeom>
              <a:avLst/>
              <a:gdLst>
                <a:gd name="T0" fmla="*/ 242 w 1036"/>
                <a:gd name="T1" fmla="*/ 732 h 819"/>
                <a:gd name="T2" fmla="*/ 209 w 1036"/>
                <a:gd name="T3" fmla="*/ 796 h 819"/>
                <a:gd name="T4" fmla="*/ 230 w 1036"/>
                <a:gd name="T5" fmla="*/ 819 h 819"/>
                <a:gd name="T6" fmla="*/ 329 w 1036"/>
                <a:gd name="T7" fmla="*/ 813 h 819"/>
                <a:gd name="T8" fmla="*/ 381 w 1036"/>
                <a:gd name="T9" fmla="*/ 687 h 819"/>
                <a:gd name="T10" fmla="*/ 470 w 1036"/>
                <a:gd name="T11" fmla="*/ 558 h 819"/>
                <a:gd name="T12" fmla="*/ 538 w 1036"/>
                <a:gd name="T13" fmla="*/ 489 h 819"/>
                <a:gd name="T14" fmla="*/ 590 w 1036"/>
                <a:gd name="T15" fmla="*/ 485 h 819"/>
                <a:gd name="T16" fmla="*/ 638 w 1036"/>
                <a:gd name="T17" fmla="*/ 366 h 819"/>
                <a:gd name="T18" fmla="*/ 676 w 1036"/>
                <a:gd name="T19" fmla="*/ 299 h 819"/>
                <a:gd name="T20" fmla="*/ 930 w 1036"/>
                <a:gd name="T21" fmla="*/ 242 h 819"/>
                <a:gd name="T22" fmla="*/ 959 w 1036"/>
                <a:gd name="T23" fmla="*/ 216 h 819"/>
                <a:gd name="T24" fmla="*/ 1036 w 1036"/>
                <a:gd name="T25" fmla="*/ 147 h 819"/>
                <a:gd name="T26" fmla="*/ 971 w 1036"/>
                <a:gd name="T27" fmla="*/ 47 h 819"/>
                <a:gd name="T28" fmla="*/ 784 w 1036"/>
                <a:gd name="T29" fmla="*/ 0 h 819"/>
                <a:gd name="T30" fmla="*/ 693 w 1036"/>
                <a:gd name="T31" fmla="*/ 70 h 819"/>
                <a:gd name="T32" fmla="*/ 720 w 1036"/>
                <a:gd name="T33" fmla="*/ 105 h 819"/>
                <a:gd name="T34" fmla="*/ 676 w 1036"/>
                <a:gd name="T35" fmla="*/ 128 h 819"/>
                <a:gd name="T36" fmla="*/ 663 w 1036"/>
                <a:gd name="T37" fmla="*/ 87 h 819"/>
                <a:gd name="T38" fmla="*/ 631 w 1036"/>
                <a:gd name="T39" fmla="*/ 96 h 819"/>
                <a:gd name="T40" fmla="*/ 609 w 1036"/>
                <a:gd name="T41" fmla="*/ 112 h 819"/>
                <a:gd name="T42" fmla="*/ 611 w 1036"/>
                <a:gd name="T43" fmla="*/ 139 h 819"/>
                <a:gd name="T44" fmla="*/ 580 w 1036"/>
                <a:gd name="T45" fmla="*/ 228 h 819"/>
                <a:gd name="T46" fmla="*/ 378 w 1036"/>
                <a:gd name="T47" fmla="*/ 299 h 819"/>
                <a:gd name="T48" fmla="*/ 174 w 1036"/>
                <a:gd name="T49" fmla="*/ 464 h 819"/>
                <a:gd name="T50" fmla="*/ 31 w 1036"/>
                <a:gd name="T51" fmla="*/ 497 h 819"/>
                <a:gd name="T52" fmla="*/ 29 w 1036"/>
                <a:gd name="T53" fmla="*/ 497 h 819"/>
                <a:gd name="T54" fmla="*/ 0 w 1036"/>
                <a:gd name="T55" fmla="*/ 574 h 819"/>
                <a:gd name="T56" fmla="*/ 27 w 1036"/>
                <a:gd name="T57" fmla="*/ 669 h 819"/>
                <a:gd name="T58" fmla="*/ 159 w 1036"/>
                <a:gd name="T59" fmla="*/ 661 h 819"/>
                <a:gd name="T60" fmla="*/ 167 w 1036"/>
                <a:gd name="T61" fmla="*/ 715 h 819"/>
                <a:gd name="T62" fmla="*/ 192 w 1036"/>
                <a:gd name="T63" fmla="*/ 690 h 819"/>
                <a:gd name="T64" fmla="*/ 242 w 1036"/>
                <a:gd name="T65" fmla="*/ 73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6" h="819">
                  <a:moveTo>
                    <a:pt x="242" y="732"/>
                  </a:moveTo>
                  <a:cubicBezTo>
                    <a:pt x="231" y="753"/>
                    <a:pt x="220" y="775"/>
                    <a:pt x="209" y="796"/>
                  </a:cubicBezTo>
                  <a:cubicBezTo>
                    <a:pt x="216" y="804"/>
                    <a:pt x="223" y="812"/>
                    <a:pt x="230" y="819"/>
                  </a:cubicBezTo>
                  <a:cubicBezTo>
                    <a:pt x="263" y="817"/>
                    <a:pt x="296" y="815"/>
                    <a:pt x="329" y="813"/>
                  </a:cubicBezTo>
                  <a:cubicBezTo>
                    <a:pt x="345" y="760"/>
                    <a:pt x="364" y="718"/>
                    <a:pt x="381" y="687"/>
                  </a:cubicBezTo>
                  <a:cubicBezTo>
                    <a:pt x="387" y="675"/>
                    <a:pt x="416" y="620"/>
                    <a:pt x="470" y="558"/>
                  </a:cubicBezTo>
                  <a:cubicBezTo>
                    <a:pt x="496" y="529"/>
                    <a:pt x="520" y="506"/>
                    <a:pt x="538" y="489"/>
                  </a:cubicBezTo>
                  <a:cubicBezTo>
                    <a:pt x="556" y="487"/>
                    <a:pt x="573" y="486"/>
                    <a:pt x="590" y="485"/>
                  </a:cubicBezTo>
                  <a:cubicBezTo>
                    <a:pt x="606" y="445"/>
                    <a:pt x="622" y="405"/>
                    <a:pt x="638" y="366"/>
                  </a:cubicBezTo>
                  <a:cubicBezTo>
                    <a:pt x="650" y="344"/>
                    <a:pt x="663" y="321"/>
                    <a:pt x="676" y="299"/>
                  </a:cubicBezTo>
                  <a:cubicBezTo>
                    <a:pt x="761" y="280"/>
                    <a:pt x="845" y="261"/>
                    <a:pt x="930" y="242"/>
                  </a:cubicBezTo>
                  <a:cubicBezTo>
                    <a:pt x="940" y="234"/>
                    <a:pt x="949" y="225"/>
                    <a:pt x="959" y="216"/>
                  </a:cubicBezTo>
                  <a:cubicBezTo>
                    <a:pt x="985" y="193"/>
                    <a:pt x="1011" y="170"/>
                    <a:pt x="1036" y="147"/>
                  </a:cubicBezTo>
                  <a:cubicBezTo>
                    <a:pt x="1015" y="114"/>
                    <a:pt x="993" y="80"/>
                    <a:pt x="971" y="47"/>
                  </a:cubicBezTo>
                  <a:cubicBezTo>
                    <a:pt x="909" y="31"/>
                    <a:pt x="846" y="15"/>
                    <a:pt x="784" y="0"/>
                  </a:cubicBezTo>
                  <a:cubicBezTo>
                    <a:pt x="754" y="23"/>
                    <a:pt x="723" y="47"/>
                    <a:pt x="693" y="70"/>
                  </a:cubicBezTo>
                  <a:cubicBezTo>
                    <a:pt x="702" y="82"/>
                    <a:pt x="711" y="94"/>
                    <a:pt x="720" y="105"/>
                  </a:cubicBezTo>
                  <a:cubicBezTo>
                    <a:pt x="705" y="113"/>
                    <a:pt x="691" y="121"/>
                    <a:pt x="676" y="128"/>
                  </a:cubicBezTo>
                  <a:cubicBezTo>
                    <a:pt x="672" y="114"/>
                    <a:pt x="668" y="101"/>
                    <a:pt x="663" y="87"/>
                  </a:cubicBezTo>
                  <a:cubicBezTo>
                    <a:pt x="653" y="90"/>
                    <a:pt x="642" y="93"/>
                    <a:pt x="631" y="96"/>
                  </a:cubicBezTo>
                  <a:cubicBezTo>
                    <a:pt x="631" y="96"/>
                    <a:pt x="615" y="98"/>
                    <a:pt x="609" y="112"/>
                  </a:cubicBezTo>
                  <a:cubicBezTo>
                    <a:pt x="603" y="126"/>
                    <a:pt x="611" y="138"/>
                    <a:pt x="611" y="139"/>
                  </a:cubicBezTo>
                  <a:cubicBezTo>
                    <a:pt x="601" y="169"/>
                    <a:pt x="590" y="199"/>
                    <a:pt x="580" y="228"/>
                  </a:cubicBezTo>
                  <a:cubicBezTo>
                    <a:pt x="513" y="252"/>
                    <a:pt x="445" y="276"/>
                    <a:pt x="378" y="299"/>
                  </a:cubicBezTo>
                  <a:cubicBezTo>
                    <a:pt x="310" y="354"/>
                    <a:pt x="242" y="409"/>
                    <a:pt x="174" y="464"/>
                  </a:cubicBezTo>
                  <a:cubicBezTo>
                    <a:pt x="126" y="475"/>
                    <a:pt x="78" y="486"/>
                    <a:pt x="31" y="497"/>
                  </a:cubicBezTo>
                  <a:lnTo>
                    <a:pt x="29" y="497"/>
                  </a:lnTo>
                  <a:cubicBezTo>
                    <a:pt x="19" y="523"/>
                    <a:pt x="9" y="548"/>
                    <a:pt x="0" y="574"/>
                  </a:cubicBezTo>
                  <a:cubicBezTo>
                    <a:pt x="9" y="606"/>
                    <a:pt x="18" y="637"/>
                    <a:pt x="27" y="669"/>
                  </a:cubicBezTo>
                  <a:cubicBezTo>
                    <a:pt x="71" y="667"/>
                    <a:pt x="115" y="664"/>
                    <a:pt x="159" y="661"/>
                  </a:cubicBezTo>
                  <a:cubicBezTo>
                    <a:pt x="162" y="679"/>
                    <a:pt x="164" y="697"/>
                    <a:pt x="167" y="715"/>
                  </a:cubicBezTo>
                  <a:cubicBezTo>
                    <a:pt x="175" y="707"/>
                    <a:pt x="184" y="698"/>
                    <a:pt x="192" y="690"/>
                  </a:cubicBezTo>
                  <a:cubicBezTo>
                    <a:pt x="209" y="704"/>
                    <a:pt x="226" y="718"/>
                    <a:pt x="242" y="73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8" name="Freeform 75">
              <a:extLst>
                <a:ext uri="{FF2B5EF4-FFF2-40B4-BE49-F238E27FC236}">
                  <a16:creationId xmlns:a16="http://schemas.microsoft.com/office/drawing/2014/main" id="{6189F726-1BBD-E047-DE9C-FD69DEA62AD1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582423" y="688011"/>
              <a:ext cx="2984889" cy="3907123"/>
            </a:xfrm>
            <a:custGeom>
              <a:avLst/>
              <a:gdLst>
                <a:gd name="T0" fmla="*/ 3468 w 4688"/>
                <a:gd name="T1" fmla="*/ 4572 h 6125"/>
                <a:gd name="T2" fmla="*/ 3667 w 4688"/>
                <a:gd name="T3" fmla="*/ 4356 h 6125"/>
                <a:gd name="T4" fmla="*/ 3777 w 4688"/>
                <a:gd name="T5" fmla="*/ 4365 h 6125"/>
                <a:gd name="T6" fmla="*/ 3479 w 4688"/>
                <a:gd name="T7" fmla="*/ 3979 h 6125"/>
                <a:gd name="T8" fmla="*/ 4095 w 4688"/>
                <a:gd name="T9" fmla="*/ 3912 h 6125"/>
                <a:gd name="T10" fmla="*/ 4440 w 4688"/>
                <a:gd name="T11" fmla="*/ 3767 h 6125"/>
                <a:gd name="T12" fmla="*/ 4688 w 4688"/>
                <a:gd name="T13" fmla="*/ 4111 h 6125"/>
                <a:gd name="T14" fmla="*/ 4389 w 4688"/>
                <a:gd name="T15" fmla="*/ 3527 h 6125"/>
                <a:gd name="T16" fmla="*/ 4360 w 4688"/>
                <a:gd name="T17" fmla="*/ 3073 h 6125"/>
                <a:gd name="T18" fmla="*/ 4415 w 4688"/>
                <a:gd name="T19" fmla="*/ 2592 h 6125"/>
                <a:gd name="T20" fmla="*/ 4452 w 4688"/>
                <a:gd name="T21" fmla="*/ 2262 h 6125"/>
                <a:gd name="T22" fmla="*/ 3698 w 4688"/>
                <a:gd name="T23" fmla="*/ 2350 h 6125"/>
                <a:gd name="T24" fmla="*/ 2605 w 4688"/>
                <a:gd name="T25" fmla="*/ 2028 h 6125"/>
                <a:gd name="T26" fmla="*/ 2545 w 4688"/>
                <a:gd name="T27" fmla="*/ 1922 h 6125"/>
                <a:gd name="T28" fmla="*/ 2523 w 4688"/>
                <a:gd name="T29" fmla="*/ 1694 h 6125"/>
                <a:gd name="T30" fmla="*/ 2340 w 4688"/>
                <a:gd name="T31" fmla="*/ 1274 h 6125"/>
                <a:gd name="T32" fmla="*/ 2269 w 4688"/>
                <a:gd name="T33" fmla="*/ 1262 h 6125"/>
                <a:gd name="T34" fmla="*/ 2279 w 4688"/>
                <a:gd name="T35" fmla="*/ 1032 h 6125"/>
                <a:gd name="T36" fmla="*/ 2333 w 4688"/>
                <a:gd name="T37" fmla="*/ 689 h 6125"/>
                <a:gd name="T38" fmla="*/ 2589 w 4688"/>
                <a:gd name="T39" fmla="*/ 368 h 6125"/>
                <a:gd name="T40" fmla="*/ 2989 w 4688"/>
                <a:gd name="T41" fmla="*/ 148 h 6125"/>
                <a:gd name="T42" fmla="*/ 2673 w 4688"/>
                <a:gd name="T43" fmla="*/ 106 h 6125"/>
                <a:gd name="T44" fmla="*/ 2564 w 4688"/>
                <a:gd name="T45" fmla="*/ 139 h 6125"/>
                <a:gd name="T46" fmla="*/ 1977 w 4688"/>
                <a:gd name="T47" fmla="*/ 498 h 6125"/>
                <a:gd name="T48" fmla="*/ 1696 w 4688"/>
                <a:gd name="T49" fmla="*/ 527 h 6125"/>
                <a:gd name="T50" fmla="*/ 1450 w 4688"/>
                <a:gd name="T51" fmla="*/ 593 h 6125"/>
                <a:gd name="T52" fmla="*/ 1170 w 4688"/>
                <a:gd name="T53" fmla="*/ 914 h 6125"/>
                <a:gd name="T54" fmla="*/ 1152 w 4688"/>
                <a:gd name="T55" fmla="*/ 1094 h 6125"/>
                <a:gd name="T56" fmla="*/ 1177 w 4688"/>
                <a:gd name="T57" fmla="*/ 1200 h 6125"/>
                <a:gd name="T58" fmla="*/ 856 w 4688"/>
                <a:gd name="T59" fmla="*/ 1437 h 6125"/>
                <a:gd name="T60" fmla="*/ 708 w 4688"/>
                <a:gd name="T61" fmla="*/ 1612 h 6125"/>
                <a:gd name="T62" fmla="*/ 692 w 4688"/>
                <a:gd name="T63" fmla="*/ 1734 h 6125"/>
                <a:gd name="T64" fmla="*/ 475 w 4688"/>
                <a:gd name="T65" fmla="*/ 1576 h 6125"/>
                <a:gd name="T66" fmla="*/ 431 w 4688"/>
                <a:gd name="T67" fmla="*/ 1955 h 6125"/>
                <a:gd name="T68" fmla="*/ 324 w 4688"/>
                <a:gd name="T69" fmla="*/ 2013 h 6125"/>
                <a:gd name="T70" fmla="*/ 456 w 4688"/>
                <a:gd name="T71" fmla="*/ 2260 h 6125"/>
                <a:gd name="T72" fmla="*/ 564 w 4688"/>
                <a:gd name="T73" fmla="*/ 2549 h 6125"/>
                <a:gd name="T74" fmla="*/ 463 w 4688"/>
                <a:gd name="T75" fmla="*/ 2724 h 6125"/>
                <a:gd name="T76" fmla="*/ 555 w 4688"/>
                <a:gd name="T77" fmla="*/ 3122 h 6125"/>
                <a:gd name="T78" fmla="*/ 640 w 4688"/>
                <a:gd name="T79" fmla="*/ 3270 h 6125"/>
                <a:gd name="T80" fmla="*/ 309 w 4688"/>
                <a:gd name="T81" fmla="*/ 3843 h 6125"/>
                <a:gd name="T82" fmla="*/ 164 w 4688"/>
                <a:gd name="T83" fmla="*/ 3895 h 6125"/>
                <a:gd name="T84" fmla="*/ 168 w 4688"/>
                <a:gd name="T85" fmla="*/ 4167 h 6125"/>
                <a:gd name="T86" fmla="*/ 443 w 4688"/>
                <a:gd name="T87" fmla="*/ 4463 h 6125"/>
                <a:gd name="T88" fmla="*/ 975 w 4688"/>
                <a:gd name="T89" fmla="*/ 4667 h 6125"/>
                <a:gd name="T90" fmla="*/ 1300 w 4688"/>
                <a:gd name="T91" fmla="*/ 4756 h 6125"/>
                <a:gd name="T92" fmla="*/ 1845 w 4688"/>
                <a:gd name="T93" fmla="*/ 5103 h 6125"/>
                <a:gd name="T94" fmla="*/ 2221 w 4688"/>
                <a:gd name="T95" fmla="*/ 5351 h 6125"/>
                <a:gd name="T96" fmla="*/ 2416 w 4688"/>
                <a:gd name="T97" fmla="*/ 5555 h 6125"/>
                <a:gd name="T98" fmla="*/ 2760 w 4688"/>
                <a:gd name="T99" fmla="*/ 5470 h 6125"/>
                <a:gd name="T100" fmla="*/ 3027 w 4688"/>
                <a:gd name="T101" fmla="*/ 5492 h 6125"/>
                <a:gd name="T102" fmla="*/ 3462 w 4688"/>
                <a:gd name="T103" fmla="*/ 5552 h 6125"/>
                <a:gd name="T104" fmla="*/ 3283 w 4688"/>
                <a:gd name="T105" fmla="*/ 6028 h 6125"/>
                <a:gd name="T106" fmla="*/ 3506 w 4688"/>
                <a:gd name="T107" fmla="*/ 6111 h 6125"/>
                <a:gd name="T108" fmla="*/ 3646 w 4688"/>
                <a:gd name="T109" fmla="*/ 5413 h 6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8" h="6125">
                  <a:moveTo>
                    <a:pt x="3719" y="5034"/>
                  </a:moveTo>
                  <a:cubicBezTo>
                    <a:pt x="3625" y="4894"/>
                    <a:pt x="3531" y="4754"/>
                    <a:pt x="3437" y="4615"/>
                  </a:cubicBezTo>
                  <a:lnTo>
                    <a:pt x="3459" y="4595"/>
                  </a:lnTo>
                  <a:cubicBezTo>
                    <a:pt x="3465" y="4589"/>
                    <a:pt x="3468" y="4581"/>
                    <a:pt x="3468" y="4572"/>
                  </a:cubicBezTo>
                  <a:lnTo>
                    <a:pt x="3457" y="4437"/>
                  </a:lnTo>
                  <a:cubicBezTo>
                    <a:pt x="3457" y="4428"/>
                    <a:pt x="3463" y="4419"/>
                    <a:pt x="3472" y="4416"/>
                  </a:cubicBezTo>
                  <a:cubicBezTo>
                    <a:pt x="3531" y="4396"/>
                    <a:pt x="3590" y="4375"/>
                    <a:pt x="3650" y="4355"/>
                  </a:cubicBezTo>
                  <a:cubicBezTo>
                    <a:pt x="3655" y="4353"/>
                    <a:pt x="3661" y="4354"/>
                    <a:pt x="3667" y="4356"/>
                  </a:cubicBezTo>
                  <a:lnTo>
                    <a:pt x="3732" y="4384"/>
                  </a:lnTo>
                  <a:cubicBezTo>
                    <a:pt x="3741" y="4388"/>
                    <a:pt x="3751" y="4388"/>
                    <a:pt x="3759" y="4384"/>
                  </a:cubicBezTo>
                  <a:lnTo>
                    <a:pt x="3771" y="4379"/>
                  </a:lnTo>
                  <a:cubicBezTo>
                    <a:pt x="3777" y="4377"/>
                    <a:pt x="3779" y="4371"/>
                    <a:pt x="3777" y="4365"/>
                  </a:cubicBezTo>
                  <a:lnTo>
                    <a:pt x="3721" y="4228"/>
                  </a:lnTo>
                  <a:cubicBezTo>
                    <a:pt x="3718" y="4221"/>
                    <a:pt x="3712" y="4217"/>
                    <a:pt x="3705" y="4217"/>
                  </a:cubicBezTo>
                  <a:cubicBezTo>
                    <a:pt x="3636" y="4219"/>
                    <a:pt x="3568" y="4221"/>
                    <a:pt x="3500" y="4223"/>
                  </a:cubicBezTo>
                  <a:cubicBezTo>
                    <a:pt x="3493" y="4142"/>
                    <a:pt x="3486" y="4061"/>
                    <a:pt x="3479" y="3979"/>
                  </a:cubicBezTo>
                  <a:lnTo>
                    <a:pt x="3627" y="3954"/>
                  </a:lnTo>
                  <a:lnTo>
                    <a:pt x="4094" y="3952"/>
                  </a:lnTo>
                  <a:cubicBezTo>
                    <a:pt x="4110" y="3952"/>
                    <a:pt x="4118" y="3932"/>
                    <a:pt x="4106" y="3921"/>
                  </a:cubicBezTo>
                  <a:lnTo>
                    <a:pt x="4095" y="3912"/>
                  </a:lnTo>
                  <a:cubicBezTo>
                    <a:pt x="4118" y="3879"/>
                    <a:pt x="4110" y="3891"/>
                    <a:pt x="4134" y="3857"/>
                  </a:cubicBezTo>
                  <a:cubicBezTo>
                    <a:pt x="4175" y="3881"/>
                    <a:pt x="4217" y="3905"/>
                    <a:pt x="4258" y="3929"/>
                  </a:cubicBezTo>
                  <a:lnTo>
                    <a:pt x="4352" y="3846"/>
                  </a:lnTo>
                  <a:lnTo>
                    <a:pt x="4440" y="3767"/>
                  </a:lnTo>
                  <a:lnTo>
                    <a:pt x="4477" y="3779"/>
                  </a:lnTo>
                  <a:lnTo>
                    <a:pt x="4556" y="3946"/>
                  </a:lnTo>
                  <a:lnTo>
                    <a:pt x="4598" y="4144"/>
                  </a:lnTo>
                  <a:lnTo>
                    <a:pt x="4688" y="4111"/>
                  </a:lnTo>
                  <a:cubicBezTo>
                    <a:pt x="4649" y="3963"/>
                    <a:pt x="4611" y="3815"/>
                    <a:pt x="4573" y="3667"/>
                  </a:cubicBezTo>
                  <a:cubicBezTo>
                    <a:pt x="4538" y="3630"/>
                    <a:pt x="4504" y="3593"/>
                    <a:pt x="4469" y="3556"/>
                  </a:cubicBezTo>
                  <a:lnTo>
                    <a:pt x="4408" y="3561"/>
                  </a:lnTo>
                  <a:cubicBezTo>
                    <a:pt x="4389" y="3562"/>
                    <a:pt x="4378" y="3542"/>
                    <a:pt x="4389" y="3527"/>
                  </a:cubicBezTo>
                  <a:cubicBezTo>
                    <a:pt x="4424" y="3481"/>
                    <a:pt x="4458" y="3435"/>
                    <a:pt x="4493" y="3389"/>
                  </a:cubicBezTo>
                  <a:cubicBezTo>
                    <a:pt x="4500" y="3334"/>
                    <a:pt x="4505" y="3290"/>
                    <a:pt x="4511" y="3235"/>
                  </a:cubicBezTo>
                  <a:cubicBezTo>
                    <a:pt x="4492" y="3191"/>
                    <a:pt x="4473" y="3146"/>
                    <a:pt x="4454" y="3102"/>
                  </a:cubicBezTo>
                  <a:lnTo>
                    <a:pt x="4360" y="3073"/>
                  </a:lnTo>
                  <a:cubicBezTo>
                    <a:pt x="4334" y="2979"/>
                    <a:pt x="4308" y="2885"/>
                    <a:pt x="4281" y="2790"/>
                  </a:cubicBezTo>
                  <a:cubicBezTo>
                    <a:pt x="4293" y="2742"/>
                    <a:pt x="4307" y="2686"/>
                    <a:pt x="4319" y="2638"/>
                  </a:cubicBezTo>
                  <a:cubicBezTo>
                    <a:pt x="4336" y="2638"/>
                    <a:pt x="4353" y="2638"/>
                    <a:pt x="4370" y="2638"/>
                  </a:cubicBezTo>
                  <a:cubicBezTo>
                    <a:pt x="4382" y="2630"/>
                    <a:pt x="4401" y="2616"/>
                    <a:pt x="4415" y="2592"/>
                  </a:cubicBezTo>
                  <a:cubicBezTo>
                    <a:pt x="4431" y="2563"/>
                    <a:pt x="4431" y="2536"/>
                    <a:pt x="4430" y="2516"/>
                  </a:cubicBezTo>
                  <a:cubicBezTo>
                    <a:pt x="4430" y="2468"/>
                    <a:pt x="4413" y="2431"/>
                    <a:pt x="4400" y="2409"/>
                  </a:cubicBezTo>
                  <a:cubicBezTo>
                    <a:pt x="4425" y="2383"/>
                    <a:pt x="4449" y="2357"/>
                    <a:pt x="4473" y="2331"/>
                  </a:cubicBezTo>
                  <a:cubicBezTo>
                    <a:pt x="4464" y="2301"/>
                    <a:pt x="4461" y="2293"/>
                    <a:pt x="4452" y="2262"/>
                  </a:cubicBezTo>
                  <a:lnTo>
                    <a:pt x="4348" y="2237"/>
                  </a:lnTo>
                  <a:cubicBezTo>
                    <a:pt x="4211" y="2250"/>
                    <a:pt x="4085" y="2261"/>
                    <a:pt x="3947" y="2273"/>
                  </a:cubicBezTo>
                  <a:lnTo>
                    <a:pt x="3752" y="2358"/>
                  </a:lnTo>
                  <a:lnTo>
                    <a:pt x="3698" y="2350"/>
                  </a:lnTo>
                  <a:cubicBezTo>
                    <a:pt x="3608" y="2251"/>
                    <a:pt x="3517" y="2153"/>
                    <a:pt x="3427" y="2054"/>
                  </a:cubicBezTo>
                  <a:cubicBezTo>
                    <a:pt x="3190" y="2055"/>
                    <a:pt x="2952" y="2055"/>
                    <a:pt x="2714" y="2056"/>
                  </a:cubicBezTo>
                  <a:cubicBezTo>
                    <a:pt x="2679" y="2050"/>
                    <a:pt x="2643" y="2044"/>
                    <a:pt x="2607" y="2038"/>
                  </a:cubicBezTo>
                  <a:cubicBezTo>
                    <a:pt x="2605" y="2031"/>
                    <a:pt x="2607" y="2036"/>
                    <a:pt x="2605" y="2028"/>
                  </a:cubicBezTo>
                  <a:cubicBezTo>
                    <a:pt x="2630" y="2012"/>
                    <a:pt x="2633" y="1982"/>
                    <a:pt x="2618" y="1962"/>
                  </a:cubicBezTo>
                  <a:cubicBezTo>
                    <a:pt x="2614" y="1957"/>
                    <a:pt x="2610" y="1951"/>
                    <a:pt x="2603" y="1942"/>
                  </a:cubicBezTo>
                  <a:cubicBezTo>
                    <a:pt x="2584" y="1935"/>
                    <a:pt x="2568" y="1929"/>
                    <a:pt x="2549" y="1921"/>
                  </a:cubicBezTo>
                  <a:cubicBezTo>
                    <a:pt x="2547" y="1921"/>
                    <a:pt x="2546" y="1921"/>
                    <a:pt x="2545" y="1922"/>
                  </a:cubicBezTo>
                  <a:cubicBezTo>
                    <a:pt x="2532" y="1924"/>
                    <a:pt x="2520" y="1918"/>
                    <a:pt x="2515" y="1907"/>
                  </a:cubicBezTo>
                  <a:cubicBezTo>
                    <a:pt x="2506" y="1887"/>
                    <a:pt x="2496" y="1862"/>
                    <a:pt x="2491" y="1830"/>
                  </a:cubicBezTo>
                  <a:cubicBezTo>
                    <a:pt x="2484" y="1788"/>
                    <a:pt x="2488" y="1752"/>
                    <a:pt x="2493" y="1730"/>
                  </a:cubicBezTo>
                  <a:cubicBezTo>
                    <a:pt x="2503" y="1718"/>
                    <a:pt x="2513" y="1706"/>
                    <a:pt x="2523" y="1694"/>
                  </a:cubicBezTo>
                  <a:cubicBezTo>
                    <a:pt x="2526" y="1644"/>
                    <a:pt x="2528" y="1594"/>
                    <a:pt x="2531" y="1544"/>
                  </a:cubicBezTo>
                  <a:cubicBezTo>
                    <a:pt x="2488" y="1519"/>
                    <a:pt x="2445" y="1495"/>
                    <a:pt x="2402" y="1471"/>
                  </a:cubicBezTo>
                  <a:lnTo>
                    <a:pt x="2366" y="1287"/>
                  </a:lnTo>
                  <a:lnTo>
                    <a:pt x="2340" y="1274"/>
                  </a:lnTo>
                  <a:cubicBezTo>
                    <a:pt x="2336" y="1272"/>
                    <a:pt x="2330" y="1272"/>
                    <a:pt x="2326" y="1274"/>
                  </a:cubicBezTo>
                  <a:cubicBezTo>
                    <a:pt x="2313" y="1279"/>
                    <a:pt x="2301" y="1284"/>
                    <a:pt x="2289" y="1289"/>
                  </a:cubicBezTo>
                  <a:cubicBezTo>
                    <a:pt x="2283" y="1291"/>
                    <a:pt x="2275" y="1288"/>
                    <a:pt x="2274" y="1281"/>
                  </a:cubicBezTo>
                  <a:cubicBezTo>
                    <a:pt x="2272" y="1275"/>
                    <a:pt x="2270" y="1269"/>
                    <a:pt x="2269" y="1262"/>
                  </a:cubicBezTo>
                  <a:cubicBezTo>
                    <a:pt x="2264" y="1245"/>
                    <a:pt x="2246" y="1235"/>
                    <a:pt x="2229" y="1241"/>
                  </a:cubicBezTo>
                  <a:cubicBezTo>
                    <a:pt x="2208" y="1247"/>
                    <a:pt x="2181" y="1256"/>
                    <a:pt x="2163" y="1261"/>
                  </a:cubicBezTo>
                  <a:cubicBezTo>
                    <a:pt x="2151" y="1265"/>
                    <a:pt x="2140" y="1252"/>
                    <a:pt x="2147" y="1241"/>
                  </a:cubicBezTo>
                  <a:lnTo>
                    <a:pt x="2279" y="1032"/>
                  </a:lnTo>
                  <a:cubicBezTo>
                    <a:pt x="2284" y="1024"/>
                    <a:pt x="2282" y="1015"/>
                    <a:pt x="2274" y="1010"/>
                  </a:cubicBezTo>
                  <a:lnTo>
                    <a:pt x="2262" y="1002"/>
                  </a:lnTo>
                  <a:cubicBezTo>
                    <a:pt x="2269" y="936"/>
                    <a:pt x="2276" y="871"/>
                    <a:pt x="2283" y="805"/>
                  </a:cubicBezTo>
                  <a:cubicBezTo>
                    <a:pt x="2299" y="757"/>
                    <a:pt x="2317" y="718"/>
                    <a:pt x="2333" y="689"/>
                  </a:cubicBezTo>
                  <a:cubicBezTo>
                    <a:pt x="2341" y="673"/>
                    <a:pt x="2370" y="621"/>
                    <a:pt x="2420" y="563"/>
                  </a:cubicBezTo>
                  <a:cubicBezTo>
                    <a:pt x="2446" y="532"/>
                    <a:pt x="2472" y="507"/>
                    <a:pt x="2492" y="489"/>
                  </a:cubicBezTo>
                  <a:lnTo>
                    <a:pt x="2544" y="485"/>
                  </a:lnTo>
                  <a:lnTo>
                    <a:pt x="2589" y="368"/>
                  </a:lnTo>
                  <a:lnTo>
                    <a:pt x="2629" y="300"/>
                  </a:lnTo>
                  <a:lnTo>
                    <a:pt x="2881" y="243"/>
                  </a:lnTo>
                  <a:lnTo>
                    <a:pt x="2910" y="218"/>
                  </a:lnTo>
                  <a:lnTo>
                    <a:pt x="2989" y="148"/>
                  </a:lnTo>
                  <a:lnTo>
                    <a:pt x="2923" y="46"/>
                  </a:lnTo>
                  <a:lnTo>
                    <a:pt x="2735" y="0"/>
                  </a:lnTo>
                  <a:lnTo>
                    <a:pt x="2646" y="71"/>
                  </a:lnTo>
                  <a:lnTo>
                    <a:pt x="2673" y="106"/>
                  </a:lnTo>
                  <a:lnTo>
                    <a:pt x="2629" y="129"/>
                  </a:lnTo>
                  <a:lnTo>
                    <a:pt x="2617" y="87"/>
                  </a:lnTo>
                  <a:lnTo>
                    <a:pt x="2580" y="98"/>
                  </a:lnTo>
                  <a:cubicBezTo>
                    <a:pt x="2562" y="103"/>
                    <a:pt x="2554" y="124"/>
                    <a:pt x="2564" y="139"/>
                  </a:cubicBezTo>
                  <a:lnTo>
                    <a:pt x="2533" y="229"/>
                  </a:lnTo>
                  <a:cubicBezTo>
                    <a:pt x="2466" y="252"/>
                    <a:pt x="2398" y="276"/>
                    <a:pt x="2331" y="300"/>
                  </a:cubicBezTo>
                  <a:cubicBezTo>
                    <a:pt x="2263" y="355"/>
                    <a:pt x="2195" y="409"/>
                    <a:pt x="2127" y="464"/>
                  </a:cubicBezTo>
                  <a:lnTo>
                    <a:pt x="1977" y="498"/>
                  </a:lnTo>
                  <a:lnTo>
                    <a:pt x="1887" y="498"/>
                  </a:lnTo>
                  <a:lnTo>
                    <a:pt x="1781" y="468"/>
                  </a:lnTo>
                  <a:lnTo>
                    <a:pt x="1725" y="481"/>
                  </a:lnTo>
                  <a:lnTo>
                    <a:pt x="1696" y="527"/>
                  </a:lnTo>
                  <a:lnTo>
                    <a:pt x="1706" y="579"/>
                  </a:lnTo>
                  <a:cubicBezTo>
                    <a:pt x="1678" y="596"/>
                    <a:pt x="1650" y="612"/>
                    <a:pt x="1623" y="629"/>
                  </a:cubicBezTo>
                  <a:cubicBezTo>
                    <a:pt x="1577" y="616"/>
                    <a:pt x="1532" y="604"/>
                    <a:pt x="1487" y="591"/>
                  </a:cubicBezTo>
                  <a:lnTo>
                    <a:pt x="1450" y="593"/>
                  </a:lnTo>
                  <a:cubicBezTo>
                    <a:pt x="1436" y="600"/>
                    <a:pt x="1422" y="608"/>
                    <a:pt x="1408" y="616"/>
                  </a:cubicBezTo>
                  <a:cubicBezTo>
                    <a:pt x="1343" y="655"/>
                    <a:pt x="1293" y="701"/>
                    <a:pt x="1256" y="743"/>
                  </a:cubicBezTo>
                  <a:cubicBezTo>
                    <a:pt x="1240" y="753"/>
                    <a:pt x="1224" y="762"/>
                    <a:pt x="1208" y="772"/>
                  </a:cubicBezTo>
                  <a:cubicBezTo>
                    <a:pt x="1196" y="819"/>
                    <a:pt x="1183" y="867"/>
                    <a:pt x="1170" y="914"/>
                  </a:cubicBezTo>
                  <a:cubicBezTo>
                    <a:pt x="1147" y="923"/>
                    <a:pt x="1124" y="931"/>
                    <a:pt x="1100" y="940"/>
                  </a:cubicBezTo>
                  <a:cubicBezTo>
                    <a:pt x="1107" y="952"/>
                    <a:pt x="1113" y="963"/>
                    <a:pt x="1120" y="975"/>
                  </a:cubicBezTo>
                  <a:cubicBezTo>
                    <a:pt x="1136" y="969"/>
                    <a:pt x="1152" y="964"/>
                    <a:pt x="1168" y="958"/>
                  </a:cubicBezTo>
                  <a:lnTo>
                    <a:pt x="1152" y="1094"/>
                  </a:lnTo>
                  <a:cubicBezTo>
                    <a:pt x="1143" y="1104"/>
                    <a:pt x="1134" y="1114"/>
                    <a:pt x="1125" y="1125"/>
                  </a:cubicBezTo>
                  <a:cubicBezTo>
                    <a:pt x="1114" y="1137"/>
                    <a:pt x="1115" y="1141"/>
                    <a:pt x="1116" y="1143"/>
                  </a:cubicBezTo>
                  <a:cubicBezTo>
                    <a:pt x="1117" y="1147"/>
                    <a:pt x="1125" y="1150"/>
                    <a:pt x="1150" y="1148"/>
                  </a:cubicBezTo>
                  <a:cubicBezTo>
                    <a:pt x="1163" y="1173"/>
                    <a:pt x="1164" y="1174"/>
                    <a:pt x="1177" y="1200"/>
                  </a:cubicBezTo>
                  <a:lnTo>
                    <a:pt x="1145" y="1235"/>
                  </a:lnTo>
                  <a:lnTo>
                    <a:pt x="1070" y="1233"/>
                  </a:lnTo>
                  <a:cubicBezTo>
                    <a:pt x="1036" y="1247"/>
                    <a:pt x="1001" y="1261"/>
                    <a:pt x="966" y="1275"/>
                  </a:cubicBezTo>
                  <a:cubicBezTo>
                    <a:pt x="945" y="1319"/>
                    <a:pt x="910" y="1378"/>
                    <a:pt x="856" y="1437"/>
                  </a:cubicBezTo>
                  <a:cubicBezTo>
                    <a:pt x="815" y="1481"/>
                    <a:pt x="774" y="1514"/>
                    <a:pt x="739" y="1537"/>
                  </a:cubicBezTo>
                  <a:cubicBezTo>
                    <a:pt x="704" y="1546"/>
                    <a:pt x="670" y="1555"/>
                    <a:pt x="635" y="1564"/>
                  </a:cubicBezTo>
                  <a:cubicBezTo>
                    <a:pt x="636" y="1585"/>
                    <a:pt x="636" y="1581"/>
                    <a:pt x="637" y="1602"/>
                  </a:cubicBezTo>
                  <a:cubicBezTo>
                    <a:pt x="661" y="1605"/>
                    <a:pt x="684" y="1609"/>
                    <a:pt x="708" y="1612"/>
                  </a:cubicBezTo>
                  <a:cubicBezTo>
                    <a:pt x="720" y="1675"/>
                    <a:pt x="732" y="1737"/>
                    <a:pt x="743" y="1800"/>
                  </a:cubicBezTo>
                  <a:lnTo>
                    <a:pt x="689" y="1819"/>
                  </a:lnTo>
                  <a:cubicBezTo>
                    <a:pt x="674" y="1802"/>
                    <a:pt x="656" y="1778"/>
                    <a:pt x="663" y="1760"/>
                  </a:cubicBezTo>
                  <a:cubicBezTo>
                    <a:pt x="669" y="1746"/>
                    <a:pt x="687" y="1747"/>
                    <a:pt x="692" y="1734"/>
                  </a:cubicBezTo>
                  <a:cubicBezTo>
                    <a:pt x="699" y="1714"/>
                    <a:pt x="666" y="1684"/>
                    <a:pt x="619" y="1642"/>
                  </a:cubicBezTo>
                  <a:cubicBezTo>
                    <a:pt x="602" y="1627"/>
                    <a:pt x="569" y="1597"/>
                    <a:pt x="520" y="1553"/>
                  </a:cubicBezTo>
                  <a:cubicBezTo>
                    <a:pt x="518" y="1550"/>
                    <a:pt x="512" y="1540"/>
                    <a:pt x="502" y="1539"/>
                  </a:cubicBezTo>
                  <a:cubicBezTo>
                    <a:pt x="488" y="1538"/>
                    <a:pt x="475" y="1559"/>
                    <a:pt x="475" y="1576"/>
                  </a:cubicBezTo>
                  <a:cubicBezTo>
                    <a:pt x="475" y="1595"/>
                    <a:pt x="490" y="1610"/>
                    <a:pt x="499" y="1618"/>
                  </a:cubicBezTo>
                  <a:cubicBezTo>
                    <a:pt x="544" y="1664"/>
                    <a:pt x="583" y="1744"/>
                    <a:pt x="567" y="1793"/>
                  </a:cubicBezTo>
                  <a:cubicBezTo>
                    <a:pt x="563" y="1803"/>
                    <a:pt x="555" y="1819"/>
                    <a:pt x="532" y="1833"/>
                  </a:cubicBezTo>
                  <a:lnTo>
                    <a:pt x="431" y="1955"/>
                  </a:lnTo>
                  <a:cubicBezTo>
                    <a:pt x="421" y="1924"/>
                    <a:pt x="400" y="1905"/>
                    <a:pt x="382" y="1906"/>
                  </a:cubicBezTo>
                  <a:cubicBezTo>
                    <a:pt x="380" y="1907"/>
                    <a:pt x="370" y="1907"/>
                    <a:pt x="364" y="1915"/>
                  </a:cubicBezTo>
                  <a:cubicBezTo>
                    <a:pt x="353" y="1930"/>
                    <a:pt x="372" y="1947"/>
                    <a:pt x="366" y="1969"/>
                  </a:cubicBezTo>
                  <a:cubicBezTo>
                    <a:pt x="361" y="1991"/>
                    <a:pt x="339" y="1991"/>
                    <a:pt x="324" y="2013"/>
                  </a:cubicBezTo>
                  <a:cubicBezTo>
                    <a:pt x="315" y="2027"/>
                    <a:pt x="306" y="2050"/>
                    <a:pt x="317" y="2093"/>
                  </a:cubicBezTo>
                  <a:cubicBezTo>
                    <a:pt x="360" y="2097"/>
                    <a:pt x="394" y="2123"/>
                    <a:pt x="400" y="2156"/>
                  </a:cubicBezTo>
                  <a:cubicBezTo>
                    <a:pt x="404" y="2175"/>
                    <a:pt x="397" y="2192"/>
                    <a:pt x="392" y="2201"/>
                  </a:cubicBezTo>
                  <a:cubicBezTo>
                    <a:pt x="404" y="2222"/>
                    <a:pt x="423" y="2250"/>
                    <a:pt x="456" y="2260"/>
                  </a:cubicBezTo>
                  <a:cubicBezTo>
                    <a:pt x="477" y="2266"/>
                    <a:pt x="485" y="2260"/>
                    <a:pt x="502" y="2268"/>
                  </a:cubicBezTo>
                  <a:cubicBezTo>
                    <a:pt x="534" y="2283"/>
                    <a:pt x="555" y="2330"/>
                    <a:pt x="545" y="2365"/>
                  </a:cubicBezTo>
                  <a:cubicBezTo>
                    <a:pt x="534" y="2400"/>
                    <a:pt x="499" y="2397"/>
                    <a:pt x="494" y="2425"/>
                  </a:cubicBezTo>
                  <a:cubicBezTo>
                    <a:pt x="487" y="2457"/>
                    <a:pt x="528" y="2471"/>
                    <a:pt x="564" y="2549"/>
                  </a:cubicBezTo>
                  <a:cubicBezTo>
                    <a:pt x="576" y="2575"/>
                    <a:pt x="586" y="2602"/>
                    <a:pt x="577" y="2632"/>
                  </a:cubicBezTo>
                  <a:cubicBezTo>
                    <a:pt x="566" y="2671"/>
                    <a:pt x="532" y="2688"/>
                    <a:pt x="531" y="2689"/>
                  </a:cubicBezTo>
                  <a:cubicBezTo>
                    <a:pt x="502" y="2703"/>
                    <a:pt x="474" y="2696"/>
                    <a:pt x="467" y="2694"/>
                  </a:cubicBezTo>
                  <a:cubicBezTo>
                    <a:pt x="463" y="2702"/>
                    <a:pt x="459" y="2713"/>
                    <a:pt x="463" y="2724"/>
                  </a:cubicBezTo>
                  <a:cubicBezTo>
                    <a:pt x="472" y="2746"/>
                    <a:pt x="505" y="2741"/>
                    <a:pt x="527" y="2761"/>
                  </a:cubicBezTo>
                  <a:cubicBezTo>
                    <a:pt x="545" y="2778"/>
                    <a:pt x="540" y="2798"/>
                    <a:pt x="543" y="2866"/>
                  </a:cubicBezTo>
                  <a:cubicBezTo>
                    <a:pt x="545" y="2918"/>
                    <a:pt x="552" y="2969"/>
                    <a:pt x="555" y="3021"/>
                  </a:cubicBezTo>
                  <a:cubicBezTo>
                    <a:pt x="561" y="3090"/>
                    <a:pt x="562" y="3102"/>
                    <a:pt x="555" y="3122"/>
                  </a:cubicBezTo>
                  <a:cubicBezTo>
                    <a:pt x="544" y="3159"/>
                    <a:pt x="520" y="3184"/>
                    <a:pt x="500" y="3200"/>
                  </a:cubicBezTo>
                  <a:cubicBezTo>
                    <a:pt x="502" y="3213"/>
                    <a:pt x="503" y="3215"/>
                    <a:pt x="506" y="3228"/>
                  </a:cubicBezTo>
                  <a:cubicBezTo>
                    <a:pt x="538" y="3237"/>
                    <a:pt x="570" y="3245"/>
                    <a:pt x="603" y="3253"/>
                  </a:cubicBezTo>
                  <a:cubicBezTo>
                    <a:pt x="615" y="3259"/>
                    <a:pt x="628" y="3265"/>
                    <a:pt x="640" y="3270"/>
                  </a:cubicBezTo>
                  <a:cubicBezTo>
                    <a:pt x="648" y="3298"/>
                    <a:pt x="650" y="3323"/>
                    <a:pt x="651" y="3345"/>
                  </a:cubicBezTo>
                  <a:cubicBezTo>
                    <a:pt x="654" y="3522"/>
                    <a:pt x="502" y="3647"/>
                    <a:pt x="464" y="3677"/>
                  </a:cubicBezTo>
                  <a:cubicBezTo>
                    <a:pt x="449" y="3715"/>
                    <a:pt x="434" y="3753"/>
                    <a:pt x="419" y="3791"/>
                  </a:cubicBezTo>
                  <a:cubicBezTo>
                    <a:pt x="385" y="3809"/>
                    <a:pt x="349" y="3826"/>
                    <a:pt x="309" y="3843"/>
                  </a:cubicBezTo>
                  <a:cubicBezTo>
                    <a:pt x="271" y="3860"/>
                    <a:pt x="234" y="3874"/>
                    <a:pt x="199" y="3886"/>
                  </a:cubicBezTo>
                  <a:cubicBezTo>
                    <a:pt x="197" y="3887"/>
                    <a:pt x="194" y="3887"/>
                    <a:pt x="191" y="3887"/>
                  </a:cubicBezTo>
                  <a:lnTo>
                    <a:pt x="176" y="3888"/>
                  </a:lnTo>
                  <a:cubicBezTo>
                    <a:pt x="171" y="3888"/>
                    <a:pt x="167" y="3890"/>
                    <a:pt x="164" y="3895"/>
                  </a:cubicBezTo>
                  <a:lnTo>
                    <a:pt x="114" y="3988"/>
                  </a:lnTo>
                  <a:cubicBezTo>
                    <a:pt x="113" y="4020"/>
                    <a:pt x="112" y="4052"/>
                    <a:pt x="112" y="4084"/>
                  </a:cubicBezTo>
                  <a:cubicBezTo>
                    <a:pt x="135" y="4095"/>
                    <a:pt x="159" y="4106"/>
                    <a:pt x="183" y="4117"/>
                  </a:cubicBezTo>
                  <a:cubicBezTo>
                    <a:pt x="174" y="4146"/>
                    <a:pt x="177" y="4138"/>
                    <a:pt x="168" y="4167"/>
                  </a:cubicBezTo>
                  <a:cubicBezTo>
                    <a:pt x="136" y="4162"/>
                    <a:pt x="104" y="4158"/>
                    <a:pt x="72" y="4153"/>
                  </a:cubicBezTo>
                  <a:cubicBezTo>
                    <a:pt x="43" y="4179"/>
                    <a:pt x="29" y="4191"/>
                    <a:pt x="0" y="4217"/>
                  </a:cubicBezTo>
                  <a:cubicBezTo>
                    <a:pt x="27" y="4261"/>
                    <a:pt x="109" y="4379"/>
                    <a:pt x="264" y="4434"/>
                  </a:cubicBezTo>
                  <a:cubicBezTo>
                    <a:pt x="334" y="4460"/>
                    <a:pt x="398" y="4464"/>
                    <a:pt x="443" y="4463"/>
                  </a:cubicBezTo>
                  <a:cubicBezTo>
                    <a:pt x="470" y="4483"/>
                    <a:pt x="493" y="4500"/>
                    <a:pt x="520" y="4520"/>
                  </a:cubicBezTo>
                  <a:lnTo>
                    <a:pt x="545" y="4623"/>
                  </a:lnTo>
                  <a:lnTo>
                    <a:pt x="716" y="4661"/>
                  </a:lnTo>
                  <a:cubicBezTo>
                    <a:pt x="802" y="4663"/>
                    <a:pt x="888" y="4665"/>
                    <a:pt x="975" y="4667"/>
                  </a:cubicBezTo>
                  <a:lnTo>
                    <a:pt x="975" y="4613"/>
                  </a:lnTo>
                  <a:lnTo>
                    <a:pt x="1010" y="4590"/>
                  </a:lnTo>
                  <a:cubicBezTo>
                    <a:pt x="1039" y="4606"/>
                    <a:pt x="1069" y="4623"/>
                    <a:pt x="1098" y="4640"/>
                  </a:cubicBezTo>
                  <a:cubicBezTo>
                    <a:pt x="1167" y="4678"/>
                    <a:pt x="1234" y="4717"/>
                    <a:pt x="1300" y="4756"/>
                  </a:cubicBezTo>
                  <a:cubicBezTo>
                    <a:pt x="1466" y="4820"/>
                    <a:pt x="1632" y="4884"/>
                    <a:pt x="1798" y="4948"/>
                  </a:cubicBezTo>
                  <a:cubicBezTo>
                    <a:pt x="1796" y="4992"/>
                    <a:pt x="1806" y="5010"/>
                    <a:pt x="1818" y="5018"/>
                  </a:cubicBezTo>
                  <a:cubicBezTo>
                    <a:pt x="1828" y="5025"/>
                    <a:pt x="1836" y="5022"/>
                    <a:pt x="1843" y="5030"/>
                  </a:cubicBezTo>
                  <a:cubicBezTo>
                    <a:pt x="1860" y="5049"/>
                    <a:pt x="1833" y="5081"/>
                    <a:pt x="1845" y="5103"/>
                  </a:cubicBezTo>
                  <a:cubicBezTo>
                    <a:pt x="1858" y="5127"/>
                    <a:pt x="1901" y="5109"/>
                    <a:pt x="1948" y="5126"/>
                  </a:cubicBezTo>
                  <a:cubicBezTo>
                    <a:pt x="1973" y="5135"/>
                    <a:pt x="1982" y="5148"/>
                    <a:pt x="2047" y="5229"/>
                  </a:cubicBezTo>
                  <a:cubicBezTo>
                    <a:pt x="2122" y="5324"/>
                    <a:pt x="2168" y="5379"/>
                    <a:pt x="2195" y="5369"/>
                  </a:cubicBezTo>
                  <a:cubicBezTo>
                    <a:pt x="2206" y="5365"/>
                    <a:pt x="2207" y="5354"/>
                    <a:pt x="2221" y="5351"/>
                  </a:cubicBezTo>
                  <a:cubicBezTo>
                    <a:pt x="2240" y="5348"/>
                    <a:pt x="2261" y="5364"/>
                    <a:pt x="2270" y="5382"/>
                  </a:cubicBezTo>
                  <a:cubicBezTo>
                    <a:pt x="2277" y="5395"/>
                    <a:pt x="2277" y="5408"/>
                    <a:pt x="2277" y="5413"/>
                  </a:cubicBezTo>
                  <a:cubicBezTo>
                    <a:pt x="2277" y="5419"/>
                    <a:pt x="2280" y="5505"/>
                    <a:pt x="2316" y="5538"/>
                  </a:cubicBezTo>
                  <a:cubicBezTo>
                    <a:pt x="2337" y="5557"/>
                    <a:pt x="2366" y="5557"/>
                    <a:pt x="2416" y="5555"/>
                  </a:cubicBezTo>
                  <a:cubicBezTo>
                    <a:pt x="2488" y="5553"/>
                    <a:pt x="2518" y="5528"/>
                    <a:pt x="2552" y="5549"/>
                  </a:cubicBezTo>
                  <a:cubicBezTo>
                    <a:pt x="2573" y="5561"/>
                    <a:pt x="2573" y="5576"/>
                    <a:pt x="2591" y="5580"/>
                  </a:cubicBezTo>
                  <a:cubicBezTo>
                    <a:pt x="2610" y="5585"/>
                    <a:pt x="2625" y="5562"/>
                    <a:pt x="2666" y="5529"/>
                  </a:cubicBezTo>
                  <a:cubicBezTo>
                    <a:pt x="2691" y="5508"/>
                    <a:pt x="2714" y="5496"/>
                    <a:pt x="2760" y="5470"/>
                  </a:cubicBezTo>
                  <a:cubicBezTo>
                    <a:pt x="2804" y="5446"/>
                    <a:pt x="2827" y="5433"/>
                    <a:pt x="2842" y="5435"/>
                  </a:cubicBezTo>
                  <a:cubicBezTo>
                    <a:pt x="2863" y="5437"/>
                    <a:pt x="2888" y="5451"/>
                    <a:pt x="2938" y="5480"/>
                  </a:cubicBezTo>
                  <a:cubicBezTo>
                    <a:pt x="2945" y="5484"/>
                    <a:pt x="2951" y="5489"/>
                    <a:pt x="2962" y="5492"/>
                  </a:cubicBezTo>
                  <a:cubicBezTo>
                    <a:pt x="2984" y="5499"/>
                    <a:pt x="3006" y="5494"/>
                    <a:pt x="3027" y="5492"/>
                  </a:cubicBezTo>
                  <a:cubicBezTo>
                    <a:pt x="3115" y="5483"/>
                    <a:pt x="3145" y="5408"/>
                    <a:pt x="3183" y="5421"/>
                  </a:cubicBezTo>
                  <a:cubicBezTo>
                    <a:pt x="3227" y="5436"/>
                    <a:pt x="3202" y="5544"/>
                    <a:pt x="3258" y="5570"/>
                  </a:cubicBezTo>
                  <a:cubicBezTo>
                    <a:pt x="3271" y="5576"/>
                    <a:pt x="3302" y="5570"/>
                    <a:pt x="3363" y="5559"/>
                  </a:cubicBezTo>
                  <a:cubicBezTo>
                    <a:pt x="3418" y="5549"/>
                    <a:pt x="3439" y="5541"/>
                    <a:pt x="3462" y="5552"/>
                  </a:cubicBezTo>
                  <a:cubicBezTo>
                    <a:pt x="3486" y="5563"/>
                    <a:pt x="3498" y="5585"/>
                    <a:pt x="3506" y="5603"/>
                  </a:cubicBezTo>
                  <a:cubicBezTo>
                    <a:pt x="3506" y="5613"/>
                    <a:pt x="3506" y="5631"/>
                    <a:pt x="3498" y="5651"/>
                  </a:cubicBezTo>
                  <a:cubicBezTo>
                    <a:pt x="3489" y="5675"/>
                    <a:pt x="3474" y="5690"/>
                    <a:pt x="3466" y="5697"/>
                  </a:cubicBezTo>
                  <a:cubicBezTo>
                    <a:pt x="3405" y="5807"/>
                    <a:pt x="3344" y="5917"/>
                    <a:pt x="3283" y="6028"/>
                  </a:cubicBezTo>
                  <a:lnTo>
                    <a:pt x="3344" y="6053"/>
                  </a:lnTo>
                  <a:lnTo>
                    <a:pt x="3406" y="6038"/>
                  </a:lnTo>
                  <a:lnTo>
                    <a:pt x="3462" y="6036"/>
                  </a:lnTo>
                  <a:lnTo>
                    <a:pt x="3506" y="6111"/>
                  </a:lnTo>
                  <a:lnTo>
                    <a:pt x="3544" y="6125"/>
                  </a:lnTo>
                  <a:lnTo>
                    <a:pt x="3562" y="6005"/>
                  </a:lnTo>
                  <a:lnTo>
                    <a:pt x="3592" y="5757"/>
                  </a:lnTo>
                  <a:cubicBezTo>
                    <a:pt x="3597" y="5722"/>
                    <a:pt x="3625" y="5549"/>
                    <a:pt x="3646" y="5413"/>
                  </a:cubicBezTo>
                  <a:cubicBezTo>
                    <a:pt x="3652" y="5374"/>
                    <a:pt x="3654" y="5344"/>
                    <a:pt x="3662" y="5299"/>
                  </a:cubicBezTo>
                  <a:cubicBezTo>
                    <a:pt x="3680" y="5185"/>
                    <a:pt x="3702" y="5093"/>
                    <a:pt x="3719" y="5034"/>
                  </a:cubicBezTo>
                  <a:close/>
                </a:path>
              </a:pathLst>
            </a:custGeom>
            <a:noFill/>
            <a:ln w="25400">
              <a:solidFill>
                <a:srgbClr val="73747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EBCA801E-7C7D-FBE6-F7BE-622E182B4CF8}"/>
              </a:ext>
            </a:extLst>
          </p:cNvPr>
          <p:cNvSpPr txBox="1"/>
          <p:nvPr/>
        </p:nvSpPr>
        <p:spPr>
          <a:xfrm>
            <a:off x="5118653" y="1053365"/>
            <a:ext cx="5640903" cy="31393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b="1"/>
              <a:t>Espacios Territoriales de Capacitación y Reincorporación: </a:t>
            </a:r>
          </a:p>
          <a:p>
            <a:r>
              <a:rPr lang="es-CO" err="1"/>
              <a:t>Pondores</a:t>
            </a:r>
            <a:r>
              <a:rPr lang="es-CO"/>
              <a:t> – Fonseca – La Guajira </a:t>
            </a:r>
          </a:p>
          <a:p>
            <a:r>
              <a:rPr lang="es-CO"/>
              <a:t>Tierra Grata –La Paz -  Cesar </a:t>
            </a:r>
            <a:endParaRPr lang="es-CO">
              <a:cs typeface="Calibri"/>
            </a:endParaRPr>
          </a:p>
          <a:p>
            <a:r>
              <a:rPr lang="es-CO"/>
              <a:t>Caño Indio – Tibú – Norte de Santander </a:t>
            </a:r>
          </a:p>
          <a:p>
            <a:endParaRPr lang="es-CO" b="1"/>
          </a:p>
          <a:p>
            <a:r>
              <a:rPr lang="es-CO" b="1"/>
              <a:t>Comunidades </a:t>
            </a:r>
          </a:p>
          <a:p>
            <a:r>
              <a:rPr lang="es-CO"/>
              <a:t>San Juan del Cesar , Fonseca- La Guajira </a:t>
            </a:r>
            <a:endParaRPr lang="es-CO">
              <a:cs typeface="Calibri"/>
            </a:endParaRPr>
          </a:p>
          <a:p>
            <a:r>
              <a:rPr lang="es-CO"/>
              <a:t>Bosconia, Manaure, La Paz – Cesar </a:t>
            </a:r>
          </a:p>
          <a:p>
            <a:r>
              <a:rPr lang="es-CO"/>
              <a:t>Tibú- La Gabarra, El Tarra, Sardinata – Norte de Santander. </a:t>
            </a:r>
            <a:endParaRPr lang="es-CO">
              <a:cs typeface="Calibri"/>
            </a:endParaRPr>
          </a:p>
          <a:p>
            <a:endParaRPr lang="es-CO">
              <a:solidFill>
                <a:schemeClr val="accent2"/>
              </a:solidFill>
            </a:endParaRPr>
          </a:p>
          <a:p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ABBAF83-C73A-9BE6-BD8A-6DC06A2FB9FA}"/>
              </a:ext>
            </a:extLst>
          </p:cNvPr>
          <p:cNvSpPr txBox="1"/>
          <p:nvPr/>
        </p:nvSpPr>
        <p:spPr>
          <a:xfrm>
            <a:off x="7952509" y="4469685"/>
            <a:ext cx="4031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19 Instituciones educativas entre </a:t>
            </a:r>
            <a:r>
              <a:rPr lang="es-CO" b="1"/>
              <a:t>2017- 2023 </a:t>
            </a:r>
            <a:r>
              <a:rPr lang="es-CO"/>
              <a:t>que han sido fortalecidas con la implementación de Modelos Educativos Flexibles en el área. 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35200C8A-B27E-7989-C37E-A13CC2243BCD}"/>
              </a:ext>
            </a:extLst>
          </p:cNvPr>
          <p:cNvSpPr txBox="1">
            <a:spLocks/>
          </p:cNvSpPr>
          <p:nvPr/>
        </p:nvSpPr>
        <p:spPr>
          <a:xfrm>
            <a:off x="6177623" y="337371"/>
            <a:ext cx="5451160" cy="586967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4800"/>
              <a:t>Área Nororiente </a:t>
            </a:r>
          </a:p>
        </p:txBody>
      </p:sp>
    </p:spTree>
    <p:extLst>
      <p:ext uri="{BB962C8B-B14F-4D97-AF65-F5344CB8AC3E}">
        <p14:creationId xmlns:p14="http://schemas.microsoft.com/office/powerpoint/2010/main" val="24549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2CC2E-54BA-F774-61C9-6C6F72AEE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F218C72-A70A-7DEF-CCBB-B0C393CF0EE1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80A2A01-D02A-04A5-1831-0EB057F7E2CB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 CORTE 31 ENERO 2024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66141E0-3283-59F1-5CD8-2390A2DFD6F7}"/>
              </a:ext>
            </a:extLst>
          </p:cNvPr>
          <p:cNvSpPr txBox="1"/>
          <p:nvPr/>
        </p:nvSpPr>
        <p:spPr>
          <a:xfrm>
            <a:off x="2467148" y="4728716"/>
            <a:ext cx="3628852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Medium" panose="02000000000000000000" pitchFamily="2" charset="0"/>
                <a:ea typeface="Roboto Medium" panose="02000000000000000000" pitchFamily="2" charset="0"/>
              </a:rPr>
              <a:t>288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personas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</a:t>
            </a: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3% (9) 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excombatientes </a:t>
            </a: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97% (279)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comunidades aledañas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24A3A03-A2B2-BD7E-1494-645C756B1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66085"/>
              </p:ext>
            </p:extLst>
          </p:nvPr>
        </p:nvGraphicFramePr>
        <p:xfrm>
          <a:off x="431322" y="1392544"/>
          <a:ext cx="11394918" cy="2086675"/>
        </p:xfrm>
        <a:graphic>
          <a:graphicData uri="http://schemas.openxmlformats.org/drawingml/2006/table">
            <a:tbl>
              <a:tblPr/>
              <a:tblGrid>
                <a:gridCol w="154672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204040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  <a:gridCol w="720346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909228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175859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883693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832426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77776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942805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1144079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1257956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Proyección inicial atención educativa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Pendientes de matrícula después de 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Kits escolares 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Kits pedagógicos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JOSÉ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4 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1 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 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C3EB69C-892C-3127-6E73-6E5E8DF23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269664"/>
              </p:ext>
            </p:extLst>
          </p:nvPr>
        </p:nvGraphicFramePr>
        <p:xfrm>
          <a:off x="541834" y="3888748"/>
          <a:ext cx="5410200" cy="620231"/>
        </p:xfrm>
        <a:graphic>
          <a:graphicData uri="http://schemas.openxmlformats.org/drawingml/2006/table">
            <a:tbl>
              <a:tblPr/>
              <a:tblGrid>
                <a:gridCol w="1330244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997683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48900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25193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corte enero año 2024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18415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 matrícula para meta de 288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886E85F-589E-5A84-1051-F4A52170E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452929"/>
              </p:ext>
            </p:extLst>
          </p:nvPr>
        </p:nvGraphicFramePr>
        <p:xfrm>
          <a:off x="6361837" y="3960413"/>
          <a:ext cx="5410200" cy="368300"/>
        </p:xfrm>
        <a:graphic>
          <a:graphicData uri="http://schemas.openxmlformats.org/drawingml/2006/table">
            <a:tbl>
              <a:tblPr/>
              <a:tblGrid>
                <a:gridCol w="2976827">
                  <a:extLst>
                    <a:ext uri="{9D8B030D-6E8A-4147-A177-3AD203B41FA5}">
                      <a16:colId xmlns:a16="http://schemas.microsoft.com/office/drawing/2014/main" val="4235806014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4071723164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982483628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frente a estudiantes atendidos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11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8652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 frente a estudiantes atendidos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30608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A6F9D8D-046F-DFB5-D2B7-04B9D1B8C4B2}"/>
              </a:ext>
            </a:extLst>
          </p:cNvPr>
          <p:cNvSpPr txBox="1"/>
          <p:nvPr/>
        </p:nvSpPr>
        <p:spPr>
          <a:xfrm>
            <a:off x="6966591" y="4728716"/>
            <a:ext cx="3628852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20% (59)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pertenecen a la comunidad Yukpa</a:t>
            </a:r>
          </a:p>
          <a:p>
            <a:pPr algn="ctr">
              <a:lnSpc>
                <a:spcPts val="1680"/>
              </a:lnSpc>
            </a:pP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100% (288)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Metodología Institucional</a:t>
            </a:r>
          </a:p>
        </p:txBody>
      </p:sp>
    </p:spTree>
    <p:extLst>
      <p:ext uri="{BB962C8B-B14F-4D97-AF65-F5344CB8AC3E}">
        <p14:creationId xmlns:p14="http://schemas.microsoft.com/office/powerpoint/2010/main" val="2835046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CBE42-276E-A964-F3BB-18F8B45F4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5C978A4-7CF5-1BA5-7A11-FD8987459135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4B138B2-4C5F-EB3E-D9FD-F826A6F23A23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65FCF13-41AE-55AF-726B-574A33A21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6145"/>
              </p:ext>
            </p:extLst>
          </p:nvPr>
        </p:nvGraphicFramePr>
        <p:xfrm>
          <a:off x="678611" y="1578015"/>
          <a:ext cx="10834778" cy="2080440"/>
        </p:xfrm>
        <a:graphic>
          <a:graphicData uri="http://schemas.openxmlformats.org/drawingml/2006/table">
            <a:tbl>
              <a:tblPr/>
              <a:tblGrid>
                <a:gridCol w="2304414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793858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  <a:gridCol w="1073219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1354628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751872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1316584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1240203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JOSE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182C1D3F-75BC-79CC-9EC3-7967848ED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202759"/>
              </p:ext>
            </p:extLst>
          </p:nvPr>
        </p:nvGraphicFramePr>
        <p:xfrm>
          <a:off x="541834" y="4328713"/>
          <a:ext cx="5410200" cy="750570"/>
        </p:xfrm>
        <a:graphic>
          <a:graphicData uri="http://schemas.openxmlformats.org/drawingml/2006/table">
            <a:tbl>
              <a:tblPr/>
              <a:tblGrid>
                <a:gridCol w="1330244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997683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48900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25193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 2024 frente a estudiantes no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18415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 frente a estudiantes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D6AF620-0DA5-E1B3-EC0C-105610CBD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51768"/>
              </p:ext>
            </p:extLst>
          </p:nvPr>
        </p:nvGraphicFramePr>
        <p:xfrm>
          <a:off x="6379090" y="4328713"/>
          <a:ext cx="5410200" cy="378460"/>
        </p:xfrm>
        <a:graphic>
          <a:graphicData uri="http://schemas.openxmlformats.org/drawingml/2006/table">
            <a:tbl>
              <a:tblPr/>
              <a:tblGrid>
                <a:gridCol w="2976827">
                  <a:extLst>
                    <a:ext uri="{9D8B030D-6E8A-4147-A177-3AD203B41FA5}">
                      <a16:colId xmlns:a16="http://schemas.microsoft.com/office/drawing/2014/main" val="4235806014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4071723164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982483628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 frente a estudiantes no aprobados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8652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Aprobados frente a estudiantes aprobados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306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80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3A22D-127F-09A5-A2D0-FD5941E89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E0078B3-DE50-3DE5-3D86-2550B9B8B3FA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5023882-9B0B-4E4F-A577-324B5C85E618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99B7CEB-C214-0166-F1E7-6BEE42956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758565"/>
              </p:ext>
            </p:extLst>
          </p:nvPr>
        </p:nvGraphicFramePr>
        <p:xfrm>
          <a:off x="1912187" y="1668544"/>
          <a:ext cx="7740771" cy="2542715"/>
        </p:xfrm>
        <a:graphic>
          <a:graphicData uri="http://schemas.openxmlformats.org/drawingml/2006/table">
            <a:tbl>
              <a:tblPr/>
              <a:tblGrid>
                <a:gridCol w="2923578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670333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1573430">
                  <a:extLst>
                    <a:ext uri="{9D8B030D-6E8A-4147-A177-3AD203B41FA5}">
                      <a16:colId xmlns:a16="http://schemas.microsoft.com/office/drawing/2014/main" val="2576906110"/>
                    </a:ext>
                  </a:extLst>
                </a:gridCol>
                <a:gridCol w="1573430">
                  <a:extLst>
                    <a:ext uri="{9D8B030D-6E8A-4147-A177-3AD203B41FA5}">
                      <a16:colId xmlns:a16="http://schemas.microsoft.com/office/drawing/2014/main" val="1312520530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Lugar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Acto de Graduación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Eloy Quintero Araujo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JOSÉ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ETCR TIERRA GRATA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349360">
                <a:tc vMerge="1">
                  <a:txBody>
                    <a:bodyPr/>
                    <a:lstStyle/>
                    <a:p>
                      <a:pPr algn="l" fontAlgn="b"/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SAN JOSE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253087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Normal María Inmaculada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49CBE24D-1075-5E08-2D7C-C914AC24B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45679"/>
              </p:ext>
            </p:extLst>
          </p:nvPr>
        </p:nvGraphicFramePr>
        <p:xfrm>
          <a:off x="1037166" y="4582583"/>
          <a:ext cx="5680179" cy="840984"/>
        </p:xfrm>
        <a:graphic>
          <a:graphicData uri="http://schemas.openxmlformats.org/drawingml/2006/table">
            <a:tbl>
              <a:tblPr/>
              <a:tblGrid>
                <a:gridCol w="1396626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1047469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81281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532882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1021921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31258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 2024 frente a estudiantes no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23443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 frente a estudiantes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234437"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pic>
        <p:nvPicPr>
          <p:cNvPr id="4" name="Gráfico 3" descr="Birrete con relleno sólido">
            <a:extLst>
              <a:ext uri="{FF2B5EF4-FFF2-40B4-BE49-F238E27FC236}">
                <a16:creationId xmlns:a16="http://schemas.microsoft.com/office/drawing/2014/main" id="{617E8962-ADB7-16FB-CAEB-A8CD151E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6310" y="912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81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16F7F-340A-FF3D-9BD0-9BDAB6FC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C505324E-4872-BA5C-AAC6-9E44B2838EC7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58E4896-31CE-EECC-D7A9-5DA7933709F5}"/>
              </a:ext>
            </a:extLst>
          </p:cNvPr>
          <p:cNvSpPr txBox="1">
            <a:spLocks/>
          </p:cNvSpPr>
          <p:nvPr/>
        </p:nvSpPr>
        <p:spPr>
          <a:xfrm>
            <a:off x="544842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ETCR TIERRA GRATA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7CEAD5E-23CE-CD86-BDF9-56738C450BD8}"/>
              </a:ext>
            </a:extLst>
          </p:cNvPr>
          <p:cNvSpPr txBox="1">
            <a:spLocks/>
          </p:cNvSpPr>
          <p:nvPr/>
        </p:nvSpPr>
        <p:spPr>
          <a:xfrm>
            <a:off x="4366873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IE SAN JOSE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A2A0F345-232A-74C7-05D0-091EC17140BE}"/>
              </a:ext>
            </a:extLst>
          </p:cNvPr>
          <p:cNvSpPr txBox="1">
            <a:spLocks/>
          </p:cNvSpPr>
          <p:nvPr/>
        </p:nvSpPr>
        <p:spPr>
          <a:xfrm>
            <a:off x="8389431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IE NORMAL MARIA INMACULADA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D0B516F-7C2D-F5A5-5799-D4DE59DEF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598" y="1824396"/>
            <a:ext cx="2599719" cy="346629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AECC92C-3A7A-1B48-E7F8-CFE68499F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1414" y="2146133"/>
            <a:ext cx="3420979" cy="256573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08023BA-DDF0-0F44-DAEE-3C49FD261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36" y="2316371"/>
            <a:ext cx="3152738" cy="236455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4D4CCF4-1A13-A305-86AF-D74394E512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598" y="1567312"/>
            <a:ext cx="2999218" cy="399895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9C9EAF4-A7D7-EE56-D5B6-665B8FEEA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336" y="1499318"/>
            <a:ext cx="3152737" cy="420365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EB2BF91-98BD-9104-4D66-138953A7F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1414" y="2146133"/>
            <a:ext cx="3420978" cy="256573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D4533C2-BEA8-B513-1785-6A9358328A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852" y="1267729"/>
            <a:ext cx="5999676" cy="4499757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8138A1BD-56D2-070F-FE0D-804A4FA0E1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6528" y="1267728"/>
            <a:ext cx="5999676" cy="4499757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0FC8D3F2-5DD1-336D-9AEF-691FE2F207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0750" y="1288001"/>
            <a:ext cx="5945616" cy="445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0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99F3203-08F2-7016-C3F5-BB57608CF6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731689"/>
              </p:ext>
            </p:extLst>
          </p:nvPr>
        </p:nvGraphicFramePr>
        <p:xfrm>
          <a:off x="1061767" y="1500847"/>
          <a:ext cx="9780533" cy="1090119"/>
        </p:xfrm>
        <a:graphic>
          <a:graphicData uri="http://schemas.openxmlformats.org/drawingml/2006/table">
            <a:tbl>
              <a:tblPr/>
              <a:tblGrid>
                <a:gridCol w="1090242">
                  <a:extLst>
                    <a:ext uri="{9D8B030D-6E8A-4147-A177-3AD203B41FA5}">
                      <a16:colId xmlns:a16="http://schemas.microsoft.com/office/drawing/2014/main" val="322500373"/>
                    </a:ext>
                  </a:extLst>
                </a:gridCol>
                <a:gridCol w="1026160">
                  <a:extLst>
                    <a:ext uri="{9D8B030D-6E8A-4147-A177-3AD203B41FA5}">
                      <a16:colId xmlns:a16="http://schemas.microsoft.com/office/drawing/2014/main" val="1451813089"/>
                    </a:ext>
                  </a:extLst>
                </a:gridCol>
                <a:gridCol w="1077721">
                  <a:extLst>
                    <a:ext uri="{9D8B030D-6E8A-4147-A177-3AD203B41FA5}">
                      <a16:colId xmlns:a16="http://schemas.microsoft.com/office/drawing/2014/main" val="2086845299"/>
                    </a:ext>
                  </a:extLst>
                </a:gridCol>
                <a:gridCol w="628352">
                  <a:extLst>
                    <a:ext uri="{9D8B030D-6E8A-4147-A177-3AD203B41FA5}">
                      <a16:colId xmlns:a16="http://schemas.microsoft.com/office/drawing/2014/main" val="2525880786"/>
                    </a:ext>
                  </a:extLst>
                </a:gridCol>
                <a:gridCol w="733077">
                  <a:extLst>
                    <a:ext uri="{9D8B030D-6E8A-4147-A177-3AD203B41FA5}">
                      <a16:colId xmlns:a16="http://schemas.microsoft.com/office/drawing/2014/main" val="1821312503"/>
                    </a:ext>
                  </a:extLst>
                </a:gridCol>
                <a:gridCol w="827330">
                  <a:extLst>
                    <a:ext uri="{9D8B030D-6E8A-4147-A177-3AD203B41FA5}">
                      <a16:colId xmlns:a16="http://schemas.microsoft.com/office/drawing/2014/main" val="3948043992"/>
                    </a:ext>
                  </a:extLst>
                </a:gridCol>
                <a:gridCol w="586462">
                  <a:extLst>
                    <a:ext uri="{9D8B030D-6E8A-4147-A177-3AD203B41FA5}">
                      <a16:colId xmlns:a16="http://schemas.microsoft.com/office/drawing/2014/main" val="1751039684"/>
                    </a:ext>
                  </a:extLst>
                </a:gridCol>
                <a:gridCol w="586462">
                  <a:extLst>
                    <a:ext uri="{9D8B030D-6E8A-4147-A177-3AD203B41FA5}">
                      <a16:colId xmlns:a16="http://schemas.microsoft.com/office/drawing/2014/main" val="2601804408"/>
                    </a:ext>
                  </a:extLst>
                </a:gridCol>
                <a:gridCol w="722605">
                  <a:extLst>
                    <a:ext uri="{9D8B030D-6E8A-4147-A177-3AD203B41FA5}">
                      <a16:colId xmlns:a16="http://schemas.microsoft.com/office/drawing/2014/main" val="1023256853"/>
                    </a:ext>
                  </a:extLst>
                </a:gridCol>
                <a:gridCol w="1076231">
                  <a:extLst>
                    <a:ext uri="{9D8B030D-6E8A-4147-A177-3AD203B41FA5}">
                      <a16:colId xmlns:a16="http://schemas.microsoft.com/office/drawing/2014/main" val="1548901060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143143980"/>
                    </a:ext>
                  </a:extLst>
                </a:gridCol>
                <a:gridCol w="755331">
                  <a:extLst>
                    <a:ext uri="{9D8B030D-6E8A-4147-A177-3AD203B41FA5}">
                      <a16:colId xmlns:a16="http://schemas.microsoft.com/office/drawing/2014/main" val="2006823218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 ATENDIDA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ESTADO ATENCIÓN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MATERIALES GRUPOS/PARTICIPANTES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462964"/>
                  </a:ext>
                </a:extLst>
              </a:tr>
              <a:tr h="5655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Pendientes matrícula después de deserción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con soporte (LD)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 Módulos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80834"/>
                  </a:ext>
                </a:extLst>
              </a:tr>
              <a:tr h="231443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SED CESAR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46679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D7B69768-A4D5-921A-A0F1-549E542AF4B7}"/>
              </a:ext>
            </a:extLst>
          </p:cNvPr>
          <p:cNvSpPr txBox="1">
            <a:spLocks/>
          </p:cNvSpPr>
          <p:nvPr/>
        </p:nvSpPr>
        <p:spPr>
          <a:xfrm>
            <a:off x="2542085" y="36571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DESAGREGACIÓN RESULTADOS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9D0BA4B-E516-C36E-9266-3E9B2C9C4B10}"/>
              </a:ext>
            </a:extLst>
          </p:cNvPr>
          <p:cNvSpPr txBox="1">
            <a:spLocks/>
          </p:cNvSpPr>
          <p:nvPr/>
        </p:nvSpPr>
        <p:spPr>
          <a:xfrm>
            <a:off x="1424687" y="3077078"/>
            <a:ext cx="9054691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PROCESO DE INCLUSIÓN MEF O METODOLOGIA INSTITUCIONAL EN PEI DE LAS IE</a:t>
            </a:r>
            <a:endParaRPr lang="es-MX" sz="900"/>
          </a:p>
          <a:p>
            <a:endParaRPr lang="es-CO" sz="2000" b="1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C6D883E5-F734-4766-BA13-77EDBA7382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20859"/>
              </p:ext>
            </p:extLst>
          </p:nvPr>
        </p:nvGraphicFramePr>
        <p:xfrm>
          <a:off x="1216032" y="3622362"/>
          <a:ext cx="9471999" cy="2065200"/>
        </p:xfrm>
        <a:graphic>
          <a:graphicData uri="http://schemas.openxmlformats.org/drawingml/2006/table">
            <a:tbl>
              <a:tblPr/>
              <a:tblGrid>
                <a:gridCol w="35284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5943503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RESULUCIÓN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JOSE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Resolución 011909 del 10 de noviembre del 2022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MediaLengthInSeconds xmlns="e4b4c967-322b-4a94-8db6-7806535da3b3" xsi:nil="true"/>
    <SharedWithUsers xmlns="060a09b2-ee18-41ec-aa50-33855a4ccc0d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c0458d6c-65f1-46c7-943f-9803ee6960c2"/>
    <ds:schemaRef ds:uri="309b9092-b14d-47b6-a987-345b65a2fae9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3822A65-DB9C-4B90-83A9-2437CBCD270F}"/>
</file>

<file path=customXml/itemProps3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Microsoft Office PowerPoint</Application>
  <PresentationFormat>Panorámica</PresentationFormat>
  <Paragraphs>341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Acciones transversales</vt:lpstr>
      <vt:lpstr>GRUPO DE AHORRO – ARANDO EL AHORRO MANAURE BALCÓN DEL CESAR </vt:lpstr>
      <vt:lpstr>Presentación de PowerPoint</vt:lpstr>
      <vt:lpstr>Proyectos Pedagógicos</vt:lpstr>
      <vt:lpstr>Proyectos Pedagógicos</vt:lpstr>
      <vt:lpstr>Proyectos Pedagógicos</vt:lpstr>
      <vt:lpstr>Proyectos Pedagógicos</vt:lpstr>
      <vt:lpstr>COMUNIDAD YUKPA BOSCONIA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Kenny Pua</cp:lastModifiedBy>
  <cp:revision>1</cp:revision>
  <dcterms:created xsi:type="dcterms:W3CDTF">2023-05-08T00:34:42Z</dcterms:created>
  <dcterms:modified xsi:type="dcterms:W3CDTF">2024-03-11T19:45:12Z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lpwstr>113911200.000000</vt:lpwstr>
  </property>
  <property fmtid="{D5CDD505-2E9C-101B-9397-08002B2CF9AE}" pid="5" name="xd_ProgID">
    <vt:lpwstr/>
  </property>
  <property fmtid="{D5CDD505-2E9C-101B-9397-08002B2CF9AE}" pid="6" name="FechadeCargue">
    <vt:lpwstr>2024-03-18T17:06:03Z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Godkjenningsstatus">
    <vt:lpwstr>Recibido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xd_Signature">
    <vt:lpwstr/>
  </property>
</Properties>
</file>