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269" r:id="rId6"/>
    <p:sldId id="312" r:id="rId7"/>
    <p:sldId id="284" r:id="rId8"/>
    <p:sldId id="290" r:id="rId9"/>
    <p:sldId id="275" r:id="rId10"/>
    <p:sldId id="302" r:id="rId11"/>
    <p:sldId id="309" r:id="rId12"/>
    <p:sldId id="315" r:id="rId13"/>
    <p:sldId id="296" r:id="rId14"/>
    <p:sldId id="314" r:id="rId15"/>
    <p:sldId id="313" r:id="rId16"/>
    <p:sldId id="301" r:id="rId17"/>
    <p:sldId id="316" r:id="rId18"/>
    <p:sldId id="304" r:id="rId19"/>
    <p:sldId id="305" r:id="rId20"/>
    <p:sldId id="318" r:id="rId21"/>
    <p:sldId id="319" r:id="rId22"/>
    <p:sldId id="320" r:id="rId23"/>
    <p:sldId id="321" r:id="rId24"/>
    <p:sldId id="317" r:id="rId25"/>
    <p:sldId id="261" r:id="rId2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 varScale="1">
        <p:scale>
          <a:sx n="68" d="100"/>
          <a:sy n="68" d="100"/>
        </p:scale>
        <p:origin x="5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79F7B-7A5B-4A42-9347-11EECA88450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94B971E-027B-4AB9-B924-E5543F3B766E}">
      <dgm:prSet phldrT="[Texto]"/>
      <dgm:spPr/>
      <dgm:t>
        <a:bodyPr/>
        <a:lstStyle/>
        <a:p>
          <a:pPr algn="l"/>
          <a:r>
            <a: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9C191D-FF1A-4732-BEFA-B87411FA0D78}" type="parTrans" cxnId="{49801EDE-4C1F-4D25-A479-364AB27F8DF4}">
      <dgm:prSet/>
      <dgm:spPr/>
      <dgm:t>
        <a:bodyPr/>
        <a:lstStyle/>
        <a:p>
          <a:endParaRPr lang="es-CO"/>
        </a:p>
      </dgm:t>
    </dgm:pt>
    <dgm:pt modelId="{4E05D5A4-DF4C-4C15-A3D2-9F9A2E0EF092}" type="sibTrans" cxnId="{49801EDE-4C1F-4D25-A479-364AB27F8DF4}">
      <dgm:prSet/>
      <dgm:spPr/>
      <dgm:t>
        <a:bodyPr/>
        <a:lstStyle/>
        <a:p>
          <a:endParaRPr lang="es-CO"/>
        </a:p>
      </dgm:t>
    </dgm:pt>
    <dgm:pt modelId="{3EE5788B-A22D-400F-B08B-ECC7294E4D22}">
      <dgm:prSet phldrT="[Texto]"/>
      <dgm:spPr/>
      <dgm:t>
        <a:bodyPr/>
        <a:lstStyle/>
        <a:p>
          <a:r>
            <a:rPr lang="es-MX" b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b="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CBEB6C-84B2-4BA9-9254-DEE3DD6A0035}" type="parTrans" cxnId="{BE4B0782-B638-44B8-A564-26577B048381}">
      <dgm:prSet/>
      <dgm:spPr/>
      <dgm:t>
        <a:bodyPr/>
        <a:lstStyle/>
        <a:p>
          <a:endParaRPr lang="es-CO"/>
        </a:p>
      </dgm:t>
    </dgm:pt>
    <dgm:pt modelId="{06BBBAFA-39F0-4171-997D-2284146BE75F}" type="sibTrans" cxnId="{BE4B0782-B638-44B8-A564-26577B048381}">
      <dgm:prSet/>
      <dgm:spPr/>
      <dgm:t>
        <a:bodyPr/>
        <a:lstStyle/>
        <a:p>
          <a:endParaRPr lang="es-CO"/>
        </a:p>
      </dgm:t>
    </dgm:pt>
    <dgm:pt modelId="{450644E4-B13E-4ABE-81FF-8887B6607381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dirty="0">
            <a:solidFill>
              <a:schemeClr val="tx1"/>
            </a:solidFill>
          </a:endParaRPr>
        </a:p>
      </dgm:t>
    </dgm:pt>
    <dgm:pt modelId="{0EDDA98F-8141-4956-AF29-80A36FB4EBF1}" type="parTrans" cxnId="{866D7962-D19C-465E-978F-84833DAE5E16}">
      <dgm:prSet/>
      <dgm:spPr/>
      <dgm:t>
        <a:bodyPr/>
        <a:lstStyle/>
        <a:p>
          <a:endParaRPr lang="es-CO"/>
        </a:p>
      </dgm:t>
    </dgm:pt>
    <dgm:pt modelId="{8603A9DD-DB75-4B27-990B-9B39044CC4B7}" type="sibTrans" cxnId="{866D7962-D19C-465E-978F-84833DAE5E16}">
      <dgm:prSet/>
      <dgm:spPr/>
      <dgm:t>
        <a:bodyPr/>
        <a:lstStyle/>
        <a:p>
          <a:endParaRPr lang="es-CO"/>
        </a:p>
      </dgm:t>
    </dgm:pt>
    <dgm:pt modelId="{A59179AF-3ACA-4C75-8341-6353D6EEF6CB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dirty="0">
            <a:solidFill>
              <a:schemeClr val="tx1"/>
            </a:solidFill>
          </a:endParaRPr>
        </a:p>
      </dgm:t>
    </dgm:pt>
    <dgm:pt modelId="{B065DF4E-F823-4C5C-8D33-876587A9AE57}" type="parTrans" cxnId="{1F155E03-A198-4BBB-97EE-AD97555EA171}">
      <dgm:prSet/>
      <dgm:spPr/>
      <dgm:t>
        <a:bodyPr/>
        <a:lstStyle/>
        <a:p>
          <a:endParaRPr lang="es-CO"/>
        </a:p>
      </dgm:t>
    </dgm:pt>
    <dgm:pt modelId="{DE1CF1B3-CAAD-4BC8-9563-1C5660BF0703}" type="sibTrans" cxnId="{1F155E03-A198-4BBB-97EE-AD97555EA171}">
      <dgm:prSet/>
      <dgm:spPr/>
      <dgm:t>
        <a:bodyPr/>
        <a:lstStyle/>
        <a:p>
          <a:endParaRPr lang="es-CO"/>
        </a:p>
      </dgm:t>
    </dgm:pt>
    <dgm:pt modelId="{5017D397-A899-40E8-A168-921D67331464}">
      <dgm:prSet phldrT="[Texto]"/>
      <dgm:spPr/>
      <dgm:t>
        <a:bodyPr/>
        <a:lstStyle/>
        <a:p>
          <a:r>
            <a:rPr lang="es-CO" dirty="0"/>
            <a:t>Oferta de Educación para adultos</a:t>
          </a:r>
        </a:p>
      </dgm:t>
    </dgm:pt>
    <dgm:pt modelId="{026AAEF3-4CCE-474F-B5EF-412769821F7E}" type="parTrans" cxnId="{25B8E2D3-E7D2-41CE-996A-858AF62999D5}">
      <dgm:prSet/>
      <dgm:spPr/>
      <dgm:t>
        <a:bodyPr/>
        <a:lstStyle/>
        <a:p>
          <a:endParaRPr lang="es-CO"/>
        </a:p>
      </dgm:t>
    </dgm:pt>
    <dgm:pt modelId="{80C186CE-997E-4106-B7D6-8084BB2478ED}" type="sibTrans" cxnId="{25B8E2D3-E7D2-41CE-996A-858AF62999D5}">
      <dgm:prSet/>
      <dgm:spPr/>
      <dgm:t>
        <a:bodyPr/>
        <a:lstStyle/>
        <a:p>
          <a:endParaRPr lang="es-CO"/>
        </a:p>
      </dgm:t>
    </dgm:pt>
    <dgm:pt modelId="{CF5302C0-6817-41CA-90CA-B50601BBA626}" type="pres">
      <dgm:prSet presAssocID="{E8079F7B-7A5B-4A42-9347-11EECA88450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9B59A279-61F2-4AAE-B3C8-183C87924A33}" type="pres">
      <dgm:prSet presAssocID="{494B971E-027B-4AB9-B924-E5543F3B766E}" presName="composite" presStyleCnt="0"/>
      <dgm:spPr/>
    </dgm:pt>
    <dgm:pt modelId="{EC2AADB6-FC70-47C7-95E8-35D390F29DA6}" type="pres">
      <dgm:prSet presAssocID="{494B971E-027B-4AB9-B924-E5543F3B766E}" presName="LShape" presStyleLbl="alignNode1" presStyleIdx="0" presStyleCnt="9"/>
      <dgm:spPr/>
    </dgm:pt>
    <dgm:pt modelId="{8D2552DF-EDEA-4C40-8E40-85D299D36598}" type="pres">
      <dgm:prSet presAssocID="{494B971E-027B-4AB9-B924-E5543F3B766E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99BC403-A8A8-40B4-8CD2-294F8FCACC0C}" type="pres">
      <dgm:prSet presAssocID="{494B971E-027B-4AB9-B924-E5543F3B766E}" presName="Triangle" presStyleLbl="alignNode1" presStyleIdx="1" presStyleCnt="9"/>
      <dgm:spPr/>
    </dgm:pt>
    <dgm:pt modelId="{EBD2A55E-3E63-4456-B907-BEA98F639A96}" type="pres">
      <dgm:prSet presAssocID="{4E05D5A4-DF4C-4C15-A3D2-9F9A2E0EF092}" presName="sibTrans" presStyleCnt="0"/>
      <dgm:spPr/>
    </dgm:pt>
    <dgm:pt modelId="{EEB04467-7040-4BDE-A4F1-CABB8FFC6C53}" type="pres">
      <dgm:prSet presAssocID="{4E05D5A4-DF4C-4C15-A3D2-9F9A2E0EF092}" presName="space" presStyleCnt="0"/>
      <dgm:spPr/>
    </dgm:pt>
    <dgm:pt modelId="{D39F2D69-C3F3-4670-B35F-CC2176B385B2}" type="pres">
      <dgm:prSet presAssocID="{3EE5788B-A22D-400F-B08B-ECC7294E4D22}" presName="composite" presStyleCnt="0"/>
      <dgm:spPr/>
    </dgm:pt>
    <dgm:pt modelId="{1762EEDC-39A2-40EB-BFD6-83D077322B41}" type="pres">
      <dgm:prSet presAssocID="{3EE5788B-A22D-400F-B08B-ECC7294E4D22}" presName="LShape" presStyleLbl="alignNode1" presStyleIdx="2" presStyleCnt="9"/>
      <dgm:spPr/>
    </dgm:pt>
    <dgm:pt modelId="{00D5A378-6A4A-4419-AC96-C32F2384355C}" type="pres">
      <dgm:prSet presAssocID="{3EE5788B-A22D-400F-B08B-ECC7294E4D22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3F11A4-5F64-4CB7-84A0-B4F371E6FB4B}" type="pres">
      <dgm:prSet presAssocID="{3EE5788B-A22D-400F-B08B-ECC7294E4D22}" presName="Triangle" presStyleLbl="alignNode1" presStyleIdx="3" presStyleCnt="9"/>
      <dgm:spPr/>
    </dgm:pt>
    <dgm:pt modelId="{432F1D17-9A7A-40A6-BF68-179ED2136C9D}" type="pres">
      <dgm:prSet presAssocID="{06BBBAFA-39F0-4171-997D-2284146BE75F}" presName="sibTrans" presStyleCnt="0"/>
      <dgm:spPr/>
    </dgm:pt>
    <dgm:pt modelId="{2A775DA9-A5DA-4464-8B5E-622C9F8DC575}" type="pres">
      <dgm:prSet presAssocID="{06BBBAFA-39F0-4171-997D-2284146BE75F}" presName="space" presStyleCnt="0"/>
      <dgm:spPr/>
    </dgm:pt>
    <dgm:pt modelId="{93780892-2652-4A3A-BD15-FB6941A94D22}" type="pres">
      <dgm:prSet presAssocID="{450644E4-B13E-4ABE-81FF-8887B6607381}" presName="composite" presStyleCnt="0"/>
      <dgm:spPr/>
    </dgm:pt>
    <dgm:pt modelId="{32C67CA9-FC9C-4B1B-BCE5-7C0041FDEB2B}" type="pres">
      <dgm:prSet presAssocID="{450644E4-B13E-4ABE-81FF-8887B6607381}" presName="LShape" presStyleLbl="alignNode1" presStyleIdx="4" presStyleCnt="9"/>
      <dgm:spPr/>
    </dgm:pt>
    <dgm:pt modelId="{0496512E-43AA-47E5-A37F-F3C48337FF81}" type="pres">
      <dgm:prSet presAssocID="{450644E4-B13E-4ABE-81FF-8887B6607381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F37945E-AA08-4803-86AE-C26608F71DD1}" type="pres">
      <dgm:prSet presAssocID="{450644E4-B13E-4ABE-81FF-8887B6607381}" presName="Triangle" presStyleLbl="alignNode1" presStyleIdx="5" presStyleCnt="9"/>
      <dgm:spPr/>
    </dgm:pt>
    <dgm:pt modelId="{1D1EC5CA-9E0D-4BB0-A776-E262B1E14F26}" type="pres">
      <dgm:prSet presAssocID="{8603A9DD-DB75-4B27-990B-9B39044CC4B7}" presName="sibTrans" presStyleCnt="0"/>
      <dgm:spPr/>
    </dgm:pt>
    <dgm:pt modelId="{3AB2E189-2932-4946-88E9-16BC5AED5D4D}" type="pres">
      <dgm:prSet presAssocID="{8603A9DD-DB75-4B27-990B-9B39044CC4B7}" presName="space" presStyleCnt="0"/>
      <dgm:spPr/>
    </dgm:pt>
    <dgm:pt modelId="{E0D668A9-E5E1-4874-BE75-354C1B098CBA}" type="pres">
      <dgm:prSet presAssocID="{A59179AF-3ACA-4C75-8341-6353D6EEF6CB}" presName="composite" presStyleCnt="0"/>
      <dgm:spPr/>
    </dgm:pt>
    <dgm:pt modelId="{28814753-107B-4E01-B4F1-950D4A3CD409}" type="pres">
      <dgm:prSet presAssocID="{A59179AF-3ACA-4C75-8341-6353D6EEF6CB}" presName="LShape" presStyleLbl="alignNode1" presStyleIdx="6" presStyleCnt="9"/>
      <dgm:spPr/>
    </dgm:pt>
    <dgm:pt modelId="{890C5A2C-4DA5-46BE-BFDE-91D68A50E779}" type="pres">
      <dgm:prSet presAssocID="{A59179AF-3ACA-4C75-8341-6353D6EEF6CB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B539A7-1B0B-444B-9487-428ED8AF775A}" type="pres">
      <dgm:prSet presAssocID="{A59179AF-3ACA-4C75-8341-6353D6EEF6CB}" presName="Triangle" presStyleLbl="alignNode1" presStyleIdx="7" presStyleCnt="9"/>
      <dgm:spPr/>
    </dgm:pt>
    <dgm:pt modelId="{DC755670-1C4C-463C-933B-FE939DAB85A6}" type="pres">
      <dgm:prSet presAssocID="{DE1CF1B3-CAAD-4BC8-9563-1C5660BF0703}" presName="sibTrans" presStyleCnt="0"/>
      <dgm:spPr/>
    </dgm:pt>
    <dgm:pt modelId="{CE79F713-F240-4411-872C-D96C76E8250D}" type="pres">
      <dgm:prSet presAssocID="{DE1CF1B3-CAAD-4BC8-9563-1C5660BF0703}" presName="space" presStyleCnt="0"/>
      <dgm:spPr/>
    </dgm:pt>
    <dgm:pt modelId="{2E46A9E9-FDC3-4AD4-8918-022216B73428}" type="pres">
      <dgm:prSet presAssocID="{5017D397-A899-40E8-A168-921D67331464}" presName="composite" presStyleCnt="0"/>
      <dgm:spPr/>
    </dgm:pt>
    <dgm:pt modelId="{E80FE76F-48E4-4FDD-81AF-B6399DDC9E47}" type="pres">
      <dgm:prSet presAssocID="{5017D397-A899-40E8-A168-921D67331464}" presName="LShape" presStyleLbl="alignNode1" presStyleIdx="8" presStyleCnt="9"/>
      <dgm:spPr/>
    </dgm:pt>
    <dgm:pt modelId="{B7F1036E-8793-48E9-B157-663C5DE59C07}" type="pres">
      <dgm:prSet presAssocID="{5017D397-A899-40E8-A168-921D67331464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E64A69-0F9E-4D98-93EB-32018D737D60}" type="presOf" srcId="{450644E4-B13E-4ABE-81FF-8887B6607381}" destId="{0496512E-43AA-47E5-A37F-F3C48337FF81}" srcOrd="0" destOrd="0" presId="urn:microsoft.com/office/officeart/2009/3/layout/StepUpProcess"/>
    <dgm:cxn modelId="{CDBFEE40-8D49-4109-9BC4-7AE0B3FF99FA}" type="presOf" srcId="{5017D397-A899-40E8-A168-921D67331464}" destId="{B7F1036E-8793-48E9-B157-663C5DE59C07}" srcOrd="0" destOrd="0" presId="urn:microsoft.com/office/officeart/2009/3/layout/StepUpProcess"/>
    <dgm:cxn modelId="{7C51B5AD-5C79-4AFB-8447-7F07FD157833}" type="presOf" srcId="{3EE5788B-A22D-400F-B08B-ECC7294E4D22}" destId="{00D5A378-6A4A-4419-AC96-C32F2384355C}" srcOrd="0" destOrd="0" presId="urn:microsoft.com/office/officeart/2009/3/layout/StepUpProcess"/>
    <dgm:cxn modelId="{49801EDE-4C1F-4D25-A479-364AB27F8DF4}" srcId="{E8079F7B-7A5B-4A42-9347-11EECA884507}" destId="{494B971E-027B-4AB9-B924-E5543F3B766E}" srcOrd="0" destOrd="0" parTransId="{E39C191D-FF1A-4732-BEFA-B87411FA0D78}" sibTransId="{4E05D5A4-DF4C-4C15-A3D2-9F9A2E0EF092}"/>
    <dgm:cxn modelId="{BE4B0782-B638-44B8-A564-26577B048381}" srcId="{E8079F7B-7A5B-4A42-9347-11EECA884507}" destId="{3EE5788B-A22D-400F-B08B-ECC7294E4D22}" srcOrd="1" destOrd="0" parTransId="{81CBEB6C-84B2-4BA9-9254-DEE3DD6A0035}" sibTransId="{06BBBAFA-39F0-4171-997D-2284146BE75F}"/>
    <dgm:cxn modelId="{25B8E2D3-E7D2-41CE-996A-858AF62999D5}" srcId="{E8079F7B-7A5B-4A42-9347-11EECA884507}" destId="{5017D397-A899-40E8-A168-921D67331464}" srcOrd="4" destOrd="0" parTransId="{026AAEF3-4CCE-474F-B5EF-412769821F7E}" sibTransId="{80C186CE-997E-4106-B7D6-8084BB2478ED}"/>
    <dgm:cxn modelId="{BEF2DCA0-D0BF-4E07-800A-503E6640DD1D}" type="presOf" srcId="{E8079F7B-7A5B-4A42-9347-11EECA884507}" destId="{CF5302C0-6817-41CA-90CA-B50601BBA626}" srcOrd="0" destOrd="0" presId="urn:microsoft.com/office/officeart/2009/3/layout/StepUpProcess"/>
    <dgm:cxn modelId="{A2A1AB7C-AA39-4C0D-8423-217675A7B34B}" type="presOf" srcId="{A59179AF-3ACA-4C75-8341-6353D6EEF6CB}" destId="{890C5A2C-4DA5-46BE-BFDE-91D68A50E779}" srcOrd="0" destOrd="0" presId="urn:microsoft.com/office/officeart/2009/3/layout/StepUpProcess"/>
    <dgm:cxn modelId="{866D7962-D19C-465E-978F-84833DAE5E16}" srcId="{E8079F7B-7A5B-4A42-9347-11EECA884507}" destId="{450644E4-B13E-4ABE-81FF-8887B6607381}" srcOrd="2" destOrd="0" parTransId="{0EDDA98F-8141-4956-AF29-80A36FB4EBF1}" sibTransId="{8603A9DD-DB75-4B27-990B-9B39044CC4B7}"/>
    <dgm:cxn modelId="{1F155E03-A198-4BBB-97EE-AD97555EA171}" srcId="{E8079F7B-7A5B-4A42-9347-11EECA884507}" destId="{A59179AF-3ACA-4C75-8341-6353D6EEF6CB}" srcOrd="3" destOrd="0" parTransId="{B065DF4E-F823-4C5C-8D33-876587A9AE57}" sibTransId="{DE1CF1B3-CAAD-4BC8-9563-1C5660BF0703}"/>
    <dgm:cxn modelId="{EB3633D8-4114-4A83-9FD1-E6EA3D764D2A}" type="presOf" srcId="{494B971E-027B-4AB9-B924-E5543F3B766E}" destId="{8D2552DF-EDEA-4C40-8E40-85D299D36598}" srcOrd="0" destOrd="0" presId="urn:microsoft.com/office/officeart/2009/3/layout/StepUpProcess"/>
    <dgm:cxn modelId="{D3E4B268-AE8E-4665-B902-3900DB46C5FC}" type="presParOf" srcId="{CF5302C0-6817-41CA-90CA-B50601BBA626}" destId="{9B59A279-61F2-4AAE-B3C8-183C87924A33}" srcOrd="0" destOrd="0" presId="urn:microsoft.com/office/officeart/2009/3/layout/StepUpProcess"/>
    <dgm:cxn modelId="{AB2AD686-41D7-45BF-B00D-62143D290400}" type="presParOf" srcId="{9B59A279-61F2-4AAE-B3C8-183C87924A33}" destId="{EC2AADB6-FC70-47C7-95E8-35D390F29DA6}" srcOrd="0" destOrd="0" presId="urn:microsoft.com/office/officeart/2009/3/layout/StepUpProcess"/>
    <dgm:cxn modelId="{7F54B266-1649-4145-BAA8-7136BE48C2D6}" type="presParOf" srcId="{9B59A279-61F2-4AAE-B3C8-183C87924A33}" destId="{8D2552DF-EDEA-4C40-8E40-85D299D36598}" srcOrd="1" destOrd="0" presId="urn:microsoft.com/office/officeart/2009/3/layout/StepUpProcess"/>
    <dgm:cxn modelId="{51380743-2462-437B-9859-3F499AB4BDE8}" type="presParOf" srcId="{9B59A279-61F2-4AAE-B3C8-183C87924A33}" destId="{999BC403-A8A8-40B4-8CD2-294F8FCACC0C}" srcOrd="2" destOrd="0" presId="urn:microsoft.com/office/officeart/2009/3/layout/StepUpProcess"/>
    <dgm:cxn modelId="{074350D1-742C-4453-838A-1F2AF42F32AA}" type="presParOf" srcId="{CF5302C0-6817-41CA-90CA-B50601BBA626}" destId="{EBD2A55E-3E63-4456-B907-BEA98F639A96}" srcOrd="1" destOrd="0" presId="urn:microsoft.com/office/officeart/2009/3/layout/StepUpProcess"/>
    <dgm:cxn modelId="{EBC48A92-4A7F-4C63-9D4B-713AC7ECC964}" type="presParOf" srcId="{EBD2A55E-3E63-4456-B907-BEA98F639A96}" destId="{EEB04467-7040-4BDE-A4F1-CABB8FFC6C53}" srcOrd="0" destOrd="0" presId="urn:microsoft.com/office/officeart/2009/3/layout/StepUpProcess"/>
    <dgm:cxn modelId="{3E82A0F5-4576-40D5-9D99-0B4E48CA9DE0}" type="presParOf" srcId="{CF5302C0-6817-41CA-90CA-B50601BBA626}" destId="{D39F2D69-C3F3-4670-B35F-CC2176B385B2}" srcOrd="2" destOrd="0" presId="urn:microsoft.com/office/officeart/2009/3/layout/StepUpProcess"/>
    <dgm:cxn modelId="{20CE8785-A6FD-4793-BF6B-8730033AE34F}" type="presParOf" srcId="{D39F2D69-C3F3-4670-B35F-CC2176B385B2}" destId="{1762EEDC-39A2-40EB-BFD6-83D077322B41}" srcOrd="0" destOrd="0" presId="urn:microsoft.com/office/officeart/2009/3/layout/StepUpProcess"/>
    <dgm:cxn modelId="{10D08B7E-5E26-4A32-AC56-02A7BD4B95A3}" type="presParOf" srcId="{D39F2D69-C3F3-4670-B35F-CC2176B385B2}" destId="{00D5A378-6A4A-4419-AC96-C32F2384355C}" srcOrd="1" destOrd="0" presId="urn:microsoft.com/office/officeart/2009/3/layout/StepUpProcess"/>
    <dgm:cxn modelId="{00971B68-6ECD-4505-8BB6-A3D145424A2B}" type="presParOf" srcId="{D39F2D69-C3F3-4670-B35F-CC2176B385B2}" destId="{7B3F11A4-5F64-4CB7-84A0-B4F371E6FB4B}" srcOrd="2" destOrd="0" presId="urn:microsoft.com/office/officeart/2009/3/layout/StepUpProcess"/>
    <dgm:cxn modelId="{1902AED8-B35B-4C73-9C3E-E6E33E6606D7}" type="presParOf" srcId="{CF5302C0-6817-41CA-90CA-B50601BBA626}" destId="{432F1D17-9A7A-40A6-BF68-179ED2136C9D}" srcOrd="3" destOrd="0" presId="urn:microsoft.com/office/officeart/2009/3/layout/StepUpProcess"/>
    <dgm:cxn modelId="{9BF864BA-6787-466D-B76B-414B8CB90ED3}" type="presParOf" srcId="{432F1D17-9A7A-40A6-BF68-179ED2136C9D}" destId="{2A775DA9-A5DA-4464-8B5E-622C9F8DC575}" srcOrd="0" destOrd="0" presId="urn:microsoft.com/office/officeart/2009/3/layout/StepUpProcess"/>
    <dgm:cxn modelId="{FEC3A598-ADFD-4460-B290-FAB79B102515}" type="presParOf" srcId="{CF5302C0-6817-41CA-90CA-B50601BBA626}" destId="{93780892-2652-4A3A-BD15-FB6941A94D22}" srcOrd="4" destOrd="0" presId="urn:microsoft.com/office/officeart/2009/3/layout/StepUpProcess"/>
    <dgm:cxn modelId="{E03C5E9B-3D18-4461-8EBA-AF1CEDA12BCB}" type="presParOf" srcId="{93780892-2652-4A3A-BD15-FB6941A94D22}" destId="{32C67CA9-FC9C-4B1B-BCE5-7C0041FDEB2B}" srcOrd="0" destOrd="0" presId="urn:microsoft.com/office/officeart/2009/3/layout/StepUpProcess"/>
    <dgm:cxn modelId="{271BA650-5DF6-4213-9C5F-B081C1EA5139}" type="presParOf" srcId="{93780892-2652-4A3A-BD15-FB6941A94D22}" destId="{0496512E-43AA-47E5-A37F-F3C48337FF81}" srcOrd="1" destOrd="0" presId="urn:microsoft.com/office/officeart/2009/3/layout/StepUpProcess"/>
    <dgm:cxn modelId="{07352B6A-AEEA-42E9-8FC1-75759024D2E3}" type="presParOf" srcId="{93780892-2652-4A3A-BD15-FB6941A94D22}" destId="{0F37945E-AA08-4803-86AE-C26608F71DD1}" srcOrd="2" destOrd="0" presId="urn:microsoft.com/office/officeart/2009/3/layout/StepUpProcess"/>
    <dgm:cxn modelId="{AF263602-93C4-4F7D-979E-C33DF96438C0}" type="presParOf" srcId="{CF5302C0-6817-41CA-90CA-B50601BBA626}" destId="{1D1EC5CA-9E0D-4BB0-A776-E262B1E14F26}" srcOrd="5" destOrd="0" presId="urn:microsoft.com/office/officeart/2009/3/layout/StepUpProcess"/>
    <dgm:cxn modelId="{13934D40-0EE7-49ED-AAA3-9B28FC7881B5}" type="presParOf" srcId="{1D1EC5CA-9E0D-4BB0-A776-E262B1E14F26}" destId="{3AB2E189-2932-4946-88E9-16BC5AED5D4D}" srcOrd="0" destOrd="0" presId="urn:microsoft.com/office/officeart/2009/3/layout/StepUpProcess"/>
    <dgm:cxn modelId="{CE999E24-1AAA-4FB7-85F1-5A22F5904945}" type="presParOf" srcId="{CF5302C0-6817-41CA-90CA-B50601BBA626}" destId="{E0D668A9-E5E1-4874-BE75-354C1B098CBA}" srcOrd="6" destOrd="0" presId="urn:microsoft.com/office/officeart/2009/3/layout/StepUpProcess"/>
    <dgm:cxn modelId="{93444A8B-E3B8-42E2-9553-6356EB6231AC}" type="presParOf" srcId="{E0D668A9-E5E1-4874-BE75-354C1B098CBA}" destId="{28814753-107B-4E01-B4F1-950D4A3CD409}" srcOrd="0" destOrd="0" presId="urn:microsoft.com/office/officeart/2009/3/layout/StepUpProcess"/>
    <dgm:cxn modelId="{18405F72-9EA9-43B7-8ECC-FD8D178D4DA4}" type="presParOf" srcId="{E0D668A9-E5E1-4874-BE75-354C1B098CBA}" destId="{890C5A2C-4DA5-46BE-BFDE-91D68A50E779}" srcOrd="1" destOrd="0" presId="urn:microsoft.com/office/officeart/2009/3/layout/StepUpProcess"/>
    <dgm:cxn modelId="{DE1D8F54-7E44-40BA-97B5-B39882A8B793}" type="presParOf" srcId="{E0D668A9-E5E1-4874-BE75-354C1B098CBA}" destId="{02B539A7-1B0B-444B-9487-428ED8AF775A}" srcOrd="2" destOrd="0" presId="urn:microsoft.com/office/officeart/2009/3/layout/StepUpProcess"/>
    <dgm:cxn modelId="{6D585D2A-7C74-4EC5-82E3-4F90E4E3FB45}" type="presParOf" srcId="{CF5302C0-6817-41CA-90CA-B50601BBA626}" destId="{DC755670-1C4C-463C-933B-FE939DAB85A6}" srcOrd="7" destOrd="0" presId="urn:microsoft.com/office/officeart/2009/3/layout/StepUpProcess"/>
    <dgm:cxn modelId="{ED23C71F-4396-4AEE-B5C9-215C535E89D7}" type="presParOf" srcId="{DC755670-1C4C-463C-933B-FE939DAB85A6}" destId="{CE79F713-F240-4411-872C-D96C76E8250D}" srcOrd="0" destOrd="0" presId="urn:microsoft.com/office/officeart/2009/3/layout/StepUpProcess"/>
    <dgm:cxn modelId="{3BE055AF-4C53-459B-A32D-DB63B16942A1}" type="presParOf" srcId="{CF5302C0-6817-41CA-90CA-B50601BBA626}" destId="{2E46A9E9-FDC3-4AD4-8918-022216B73428}" srcOrd="8" destOrd="0" presId="urn:microsoft.com/office/officeart/2009/3/layout/StepUpProcess"/>
    <dgm:cxn modelId="{0F16CB28-4824-4CAB-8645-E4A941C85A1B}" type="presParOf" srcId="{2E46A9E9-FDC3-4AD4-8918-022216B73428}" destId="{E80FE76F-48E4-4FDD-81AF-B6399DDC9E47}" srcOrd="0" destOrd="0" presId="urn:microsoft.com/office/officeart/2009/3/layout/StepUpProcess"/>
    <dgm:cxn modelId="{B13F88EF-8801-4F6C-92BE-A7190CA03BA6}" type="presParOf" srcId="{2E46A9E9-FDC3-4AD4-8918-022216B73428}" destId="{B7F1036E-8793-48E9-B157-663C5DE59C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AADB6-FC70-47C7-95E8-35D390F29DA6}">
      <dsp:nvSpPr>
        <dsp:cNvPr id="0" name=""/>
        <dsp:cNvSpPr/>
      </dsp:nvSpPr>
      <dsp:spPr>
        <a:xfrm rot="5400000">
          <a:off x="402100" y="2162759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2552DF-EDEA-4C40-8E40-85D299D36598}">
      <dsp:nvSpPr>
        <dsp:cNvPr id="0" name=""/>
        <dsp:cNvSpPr/>
      </dsp:nvSpPr>
      <dsp:spPr>
        <a:xfrm>
          <a:off x="201589" y="275996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sz="12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01589" y="2759964"/>
        <a:ext cx="1804511" cy="1581759"/>
      </dsp:txXfrm>
    </dsp:sp>
    <dsp:sp modelId="{999BC403-A8A8-40B4-8CD2-294F8FCACC0C}">
      <dsp:nvSpPr>
        <dsp:cNvPr id="0" name=""/>
        <dsp:cNvSpPr/>
      </dsp:nvSpPr>
      <dsp:spPr>
        <a:xfrm>
          <a:off x="1665626" y="2015607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2EEDC-39A2-40EB-BFD6-83D077322B41}">
      <dsp:nvSpPr>
        <dsp:cNvPr id="0" name=""/>
        <dsp:cNvSpPr/>
      </dsp:nvSpPr>
      <dsp:spPr>
        <a:xfrm rot="5400000">
          <a:off x="2611174" y="1616122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D5A378-6A4A-4419-AC96-C32F2384355C}">
      <dsp:nvSpPr>
        <dsp:cNvPr id="0" name=""/>
        <dsp:cNvSpPr/>
      </dsp:nvSpPr>
      <dsp:spPr>
        <a:xfrm>
          <a:off x="2410663" y="2213327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0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sz="1200" b="0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410663" y="2213327"/>
        <a:ext cx="1804511" cy="1581759"/>
      </dsp:txXfrm>
    </dsp:sp>
    <dsp:sp modelId="{7B3F11A4-5F64-4CB7-84A0-B4F371E6FB4B}">
      <dsp:nvSpPr>
        <dsp:cNvPr id="0" name=""/>
        <dsp:cNvSpPr/>
      </dsp:nvSpPr>
      <dsp:spPr>
        <a:xfrm>
          <a:off x="3874700" y="1468969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67CA9-FC9C-4B1B-BCE5-7C0041FDEB2B}">
      <dsp:nvSpPr>
        <dsp:cNvPr id="0" name=""/>
        <dsp:cNvSpPr/>
      </dsp:nvSpPr>
      <dsp:spPr>
        <a:xfrm rot="5400000">
          <a:off x="4820248" y="1069484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96512E-43AA-47E5-A37F-F3C48337FF81}">
      <dsp:nvSpPr>
        <dsp:cNvPr id="0" name=""/>
        <dsp:cNvSpPr/>
      </dsp:nvSpPr>
      <dsp:spPr>
        <a:xfrm>
          <a:off x="4619737" y="1666689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4619737" y="1666689"/>
        <a:ext cx="1804511" cy="1581759"/>
      </dsp:txXfrm>
    </dsp:sp>
    <dsp:sp modelId="{0F37945E-AA08-4803-86AE-C26608F71DD1}">
      <dsp:nvSpPr>
        <dsp:cNvPr id="0" name=""/>
        <dsp:cNvSpPr/>
      </dsp:nvSpPr>
      <dsp:spPr>
        <a:xfrm>
          <a:off x="6083774" y="922331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814753-107B-4E01-B4F1-950D4A3CD409}">
      <dsp:nvSpPr>
        <dsp:cNvPr id="0" name=""/>
        <dsp:cNvSpPr/>
      </dsp:nvSpPr>
      <dsp:spPr>
        <a:xfrm rot="5400000">
          <a:off x="7029322" y="522846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0C5A2C-4DA5-46BE-BFDE-91D68A50E779}">
      <dsp:nvSpPr>
        <dsp:cNvPr id="0" name=""/>
        <dsp:cNvSpPr/>
      </dsp:nvSpPr>
      <dsp:spPr>
        <a:xfrm>
          <a:off x="6828811" y="1120051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828811" y="1120051"/>
        <a:ext cx="1804511" cy="1581759"/>
      </dsp:txXfrm>
    </dsp:sp>
    <dsp:sp modelId="{02B539A7-1B0B-444B-9487-428ED8AF775A}">
      <dsp:nvSpPr>
        <dsp:cNvPr id="0" name=""/>
        <dsp:cNvSpPr/>
      </dsp:nvSpPr>
      <dsp:spPr>
        <a:xfrm>
          <a:off x="8292848" y="375694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0FE76F-48E4-4FDD-81AF-B6399DDC9E47}">
      <dsp:nvSpPr>
        <dsp:cNvPr id="0" name=""/>
        <dsp:cNvSpPr/>
      </dsp:nvSpPr>
      <dsp:spPr>
        <a:xfrm rot="5400000">
          <a:off x="9238396" y="-23790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1036E-8793-48E9-B157-663C5DE59C07}">
      <dsp:nvSpPr>
        <dsp:cNvPr id="0" name=""/>
        <dsp:cNvSpPr/>
      </dsp:nvSpPr>
      <dsp:spPr>
        <a:xfrm>
          <a:off x="9037885" y="57341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Oferta de Educación para adultos</a:t>
          </a:r>
        </a:p>
      </dsp:txBody>
      <dsp:txXfrm>
        <a:off x="9037885" y="573414"/>
        <a:ext cx="1804511" cy="1581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035601"/>
              </p:ext>
            </p:extLst>
          </p:nvPr>
        </p:nvGraphicFramePr>
        <p:xfrm>
          <a:off x="1576284" y="5135486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22 </a:t>
                      </a:r>
                      <a:r>
                        <a:rPr lang="es-CO" dirty="0"/>
                        <a:t>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284" y="1373562"/>
            <a:ext cx="9302447" cy="319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B43737"/>
                </a:solidFill>
              </a:rPr>
              <a:t>Variaciones en el calendario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Debido a las dinámicas de la comunidad por las fiestas de fin de año, se realizó un pausa de 2 semanas de las actividades académicas.</a:t>
            </a:r>
            <a:endParaRPr lang="es-CO" dirty="0" smtClean="0"/>
          </a:p>
          <a:p>
            <a:r>
              <a:rPr lang="es-CO" dirty="0" smtClean="0"/>
              <a:t>Se añaden dos semanas al calendario:</a:t>
            </a:r>
          </a:p>
          <a:p>
            <a:pPr lvl="1"/>
            <a:r>
              <a:rPr lang="es-CO" dirty="0" smtClean="0"/>
              <a:t>11 al 17 de febrero</a:t>
            </a:r>
          </a:p>
          <a:p>
            <a:pPr lvl="1"/>
            <a:r>
              <a:rPr lang="es-CO" dirty="0" smtClean="0"/>
              <a:t>19 al 24 de febrero</a:t>
            </a:r>
          </a:p>
          <a:p>
            <a:r>
              <a:rPr lang="es-CO" dirty="0" smtClean="0"/>
              <a:t>Cierre 26 a 27 de febrero</a:t>
            </a:r>
            <a:r>
              <a:rPr lang="es-CO" dirty="0" smtClean="0"/>
              <a:t>				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3886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B43737"/>
                </a:solidFill>
              </a:rPr>
              <a:t>Algunos Retos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438138"/>
          </a:xfrm>
        </p:spPr>
        <p:txBody>
          <a:bodyPr>
            <a:normAutofit/>
          </a:bodyPr>
          <a:lstStyle/>
          <a:p>
            <a:r>
              <a:rPr lang="es-CO" dirty="0" smtClean="0"/>
              <a:t>Deserción</a:t>
            </a:r>
          </a:p>
          <a:p>
            <a:r>
              <a:rPr lang="es-CO" dirty="0" smtClean="0"/>
              <a:t>Temas logísticos disposición de espacio de clases en la Comuna 4</a:t>
            </a:r>
            <a:endParaRPr lang="es-CO" dirty="0" smtClean="0"/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7065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5864" y="-1"/>
            <a:ext cx="10515600" cy="1325563"/>
          </a:xfrm>
        </p:spPr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Espacios de Clase</a:t>
            </a:r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56" y="1081022"/>
            <a:ext cx="5183794" cy="232052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094" y="1081022"/>
            <a:ext cx="5250151" cy="233148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116" y="3503712"/>
            <a:ext cx="4358500" cy="245165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8437" y="3503712"/>
            <a:ext cx="1588084" cy="2854399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1357" y="3513462"/>
            <a:ext cx="1580938" cy="284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29">
            <a:extLst>
              <a:ext uri="{FF2B5EF4-FFF2-40B4-BE49-F238E27FC236}">
                <a16:creationId xmlns:a16="http://schemas.microsoft.com/office/drawing/2014/main" id="{6804CCDD-88C7-4B43-A381-F2D8DAF62BE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F2DE14-79B0-B895-1257-A2AA63729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05" y="473728"/>
            <a:ext cx="5221224" cy="961880"/>
          </a:xfrm>
        </p:spPr>
        <p:txBody>
          <a:bodyPr anchor="b">
            <a:normAutofit fontScale="90000"/>
          </a:bodyPr>
          <a:lstStyle/>
          <a:p>
            <a:r>
              <a:rPr lang="es-ES" sz="3600" b="1" dirty="0"/>
              <a:t>SEMANA DE LAS CIENCIAS</a:t>
            </a:r>
            <a:endParaRPr lang="es-CO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sketch line">
            <a:extLst>
              <a:ext uri="{FF2B5EF4-FFF2-40B4-BE49-F238E27FC236}">
                <a16:creationId xmlns:a16="http://schemas.microsoft.com/office/drawing/2014/main" id="{BBECEAC1-4BBC-4815-B44E-D9B231A3FC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1520" y="260986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4" descr="Buenas tardes les comparto fotos de la semana de las matemáticas NAR Balcones">
            <a:extLst>
              <a:ext uri="{FF2B5EF4-FFF2-40B4-BE49-F238E27FC236}">
                <a16:creationId xmlns:a16="http://schemas.microsoft.com/office/drawing/2014/main" id="{BCB940CE-064C-7EBF-1315-83B94A7EA6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D0B4FDF-FD0E-59DE-38A1-5F36639F6A3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" y="6105843"/>
            <a:ext cx="6245352" cy="63881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934" y="891554"/>
            <a:ext cx="5509885" cy="246697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670" y="3416337"/>
            <a:ext cx="4754192" cy="265804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5419" y="1557523"/>
            <a:ext cx="2241603" cy="407027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1281" y="1557523"/>
            <a:ext cx="2611488" cy="399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342" y="432672"/>
            <a:ext cx="4832802" cy="12435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CENTROS DE INTERÉS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009CB-5BF4-0C24-2BE4-1969D34F59C7}"/>
              </a:ext>
            </a:extLst>
          </p:cNvPr>
          <p:cNvSpPr txBox="1"/>
          <p:nvPr/>
        </p:nvSpPr>
        <p:spPr>
          <a:xfrm>
            <a:off x="347472" y="1644500"/>
            <a:ext cx="3730752" cy="366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1700" dirty="0"/>
              <a:t>Exploración </a:t>
            </a:r>
            <a:r>
              <a:rPr lang="es-MX" sz="1700" dirty="0" smtClean="0"/>
              <a:t>Literaria: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1700" dirty="0"/>
              <a:t>Proyección literaria realizada por los estudiantes en las comunas. </a:t>
            </a: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/>
              <a:t>Revista electrónica </a:t>
            </a: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smtClean="0"/>
              <a:t>Enfoque </a:t>
            </a:r>
            <a:r>
              <a:rPr lang="es-MX" sz="1700" dirty="0"/>
              <a:t>de Paz: Verdad y Justicia</a:t>
            </a: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CAFEC52F-AD7C-CB31-B7E0-A713D1DA5F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489" y="3399286"/>
            <a:ext cx="5966495" cy="286036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433" y="432672"/>
            <a:ext cx="3950765" cy="218289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121" y="343515"/>
            <a:ext cx="3786957" cy="239826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60" y="3459425"/>
            <a:ext cx="5531530" cy="268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84D8A-C34A-6F43-0B04-B24188C8F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570" y="886779"/>
            <a:ext cx="10515600" cy="104362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2060"/>
                </a:solidFill>
              </a:rPr>
              <a:t>RUTA DE TRABAJO</a:t>
            </a:r>
            <a:endParaRPr lang="es-CO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F1E68C6-A654-BEAF-B38D-C21DF95E7B37}"/>
              </a:ext>
            </a:extLst>
          </p:cNvPr>
          <p:cNvGraphicFramePr/>
          <p:nvPr>
            <p:extLst/>
          </p:nvPr>
        </p:nvGraphicFramePr>
        <p:xfrm>
          <a:off x="750570" y="2059999"/>
          <a:ext cx="10845710" cy="4716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7330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0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acción NRC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3E4CAFF-EDBE-2857-DEE4-1BC295B951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2560" y="1584961"/>
          <a:ext cx="11866879" cy="3931639"/>
        </p:xfrm>
        <a:graphic>
          <a:graphicData uri="http://schemas.openxmlformats.org/drawingml/2006/table">
            <a:tbl>
              <a:tblPr/>
              <a:tblGrid>
                <a:gridCol w="5047853">
                  <a:extLst>
                    <a:ext uri="{9D8B030D-6E8A-4147-A177-3AD203B41FA5}">
                      <a16:colId xmlns:a16="http://schemas.microsoft.com/office/drawing/2014/main" val="3910622176"/>
                    </a:ext>
                  </a:extLst>
                </a:gridCol>
                <a:gridCol w="1298862">
                  <a:extLst>
                    <a:ext uri="{9D8B030D-6E8A-4147-A177-3AD203B41FA5}">
                      <a16:colId xmlns:a16="http://schemas.microsoft.com/office/drawing/2014/main" val="1269843315"/>
                    </a:ext>
                  </a:extLst>
                </a:gridCol>
                <a:gridCol w="664191">
                  <a:extLst>
                    <a:ext uri="{9D8B030D-6E8A-4147-A177-3AD203B41FA5}">
                      <a16:colId xmlns:a16="http://schemas.microsoft.com/office/drawing/2014/main" val="42840642"/>
                    </a:ext>
                  </a:extLst>
                </a:gridCol>
                <a:gridCol w="974147">
                  <a:extLst>
                    <a:ext uri="{9D8B030D-6E8A-4147-A177-3AD203B41FA5}">
                      <a16:colId xmlns:a16="http://schemas.microsoft.com/office/drawing/2014/main" val="1534763299"/>
                    </a:ext>
                  </a:extLst>
                </a:gridCol>
                <a:gridCol w="723230">
                  <a:extLst>
                    <a:ext uri="{9D8B030D-6E8A-4147-A177-3AD203B41FA5}">
                      <a16:colId xmlns:a16="http://schemas.microsoft.com/office/drawing/2014/main" val="3302181227"/>
                    </a:ext>
                  </a:extLst>
                </a:gridCol>
                <a:gridCol w="1018426">
                  <a:extLst>
                    <a:ext uri="{9D8B030D-6E8A-4147-A177-3AD203B41FA5}">
                      <a16:colId xmlns:a16="http://schemas.microsoft.com/office/drawing/2014/main" val="2117669304"/>
                    </a:ext>
                  </a:extLst>
                </a:gridCol>
                <a:gridCol w="885588">
                  <a:extLst>
                    <a:ext uri="{9D8B030D-6E8A-4147-A177-3AD203B41FA5}">
                      <a16:colId xmlns:a16="http://schemas.microsoft.com/office/drawing/2014/main" val="1389012173"/>
                    </a:ext>
                  </a:extLst>
                </a:gridCol>
                <a:gridCol w="560872">
                  <a:extLst>
                    <a:ext uri="{9D8B030D-6E8A-4147-A177-3AD203B41FA5}">
                      <a16:colId xmlns:a16="http://schemas.microsoft.com/office/drawing/2014/main" val="3587726993"/>
                    </a:ext>
                  </a:extLst>
                </a:gridCol>
                <a:gridCol w="693710">
                  <a:extLst>
                    <a:ext uri="{9D8B030D-6E8A-4147-A177-3AD203B41FA5}">
                      <a16:colId xmlns:a16="http://schemas.microsoft.com/office/drawing/2014/main" val="217038465"/>
                    </a:ext>
                  </a:extLst>
                </a:gridCol>
              </a:tblGrid>
              <a:tr h="278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0836"/>
                  </a:ext>
                </a:extLst>
              </a:tr>
              <a:tr h="94520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de concertación con Secretarías de Educación -SE-: Planeación y acuerdos frente a la disponibilidad para acompañar el fortalecimiento técnico y pedagógico en los Establecimientos Educativos -EE-como parte de la capacidad instalada.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F8CBAD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285615"/>
                  </a:ext>
                </a:extLst>
              </a:tr>
              <a:tr h="39846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con EE: Presentación de la implementación de educación para jóvenes y adultos por metodología institucional.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499782"/>
                  </a:ext>
                </a:extLst>
              </a:tr>
              <a:tr h="62087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Concertación del plan de acción con los establecimientos educativos a fin de ir revisando los avances para la actualización o modificación del PEI según corresponda.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81082"/>
                  </a:ext>
                </a:extLst>
              </a:tr>
              <a:tr h="78767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 metodológica y Andragógica. Se divide en 3 niveles:  proceso docente para fortalecer la educación de jóvenes y adultos, cualificación de la malla curricular y fortalecimiento del plan de estudios.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280651"/>
                  </a:ext>
                </a:extLst>
              </a:tr>
              <a:tr h="76913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institucional en la oferta educación formal para jóvenes, adultos y personas mayores: proceso de identificación de voluntades para la oferta institucional y apoyos técnicos a la gestión académica.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94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814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188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EE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3C43BE4-50D7-E72B-4800-D0570730D3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6720" y="2661920"/>
          <a:ext cx="11460483" cy="2704352"/>
        </p:xfrm>
        <a:graphic>
          <a:graphicData uri="http://schemas.openxmlformats.org/drawingml/2006/table">
            <a:tbl>
              <a:tblPr/>
              <a:tblGrid>
                <a:gridCol w="6157431">
                  <a:extLst>
                    <a:ext uri="{9D8B030D-6E8A-4147-A177-3AD203B41FA5}">
                      <a16:colId xmlns:a16="http://schemas.microsoft.com/office/drawing/2014/main" val="3206639958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257862036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07536869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1629760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841443622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589077476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428726731"/>
                    </a:ext>
                  </a:extLst>
                </a:gridCol>
              </a:tblGrid>
              <a:tr h="37031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8907"/>
                  </a:ext>
                </a:extLst>
              </a:tr>
              <a:tr h="37031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760201"/>
                  </a:ext>
                </a:extLst>
              </a:tr>
              <a:tr h="65422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Solicitar ante la SED la habilitación de la oferta en los casos en las cuales la IE no tiene la habilitación prestación del servicio de la oferta de EJA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559176"/>
                  </a:ext>
                </a:extLst>
              </a:tr>
              <a:tr h="4814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Asistir y estudiar el modelo educativo flexible de la Metodología institucional y las jornadas de estudio del PEI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246042"/>
                  </a:ext>
                </a:extLst>
              </a:tr>
              <a:tr h="76532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Seguimiento al plan de acción concertado con el equipo de NRC  y los docentes y directivos docentes de los establecimientos educativos con el fin de articular el modelo educativo flexible al PEI.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6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43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6DBABF-5F77-AA9A-058D-C53CF186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34720"/>
            <a:ext cx="10515600" cy="1026161"/>
          </a:xfrm>
        </p:spPr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SED</a:t>
            </a:r>
            <a:endParaRPr lang="es-CO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C7818F-A78F-8343-62BA-26EC0454A85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3840" y="1960881"/>
          <a:ext cx="11704320" cy="3823986"/>
        </p:xfrm>
        <a:graphic>
          <a:graphicData uri="http://schemas.openxmlformats.org/drawingml/2006/table">
            <a:tbl>
              <a:tblPr/>
              <a:tblGrid>
                <a:gridCol w="6288438">
                  <a:extLst>
                    <a:ext uri="{9D8B030D-6E8A-4147-A177-3AD203B41FA5}">
                      <a16:colId xmlns:a16="http://schemas.microsoft.com/office/drawing/2014/main" val="45049804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99740870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13590356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205784498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190542675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403189404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0456133"/>
                    </a:ext>
                  </a:extLst>
                </a:gridCol>
              </a:tblGrid>
              <a:tr h="31926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20102"/>
                  </a:ext>
                </a:extLst>
              </a:tr>
              <a:tr h="319265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las secretarias de educación Departamentales o Municipales.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500189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acompañamiento y asesoría a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Calidad SED Y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575013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Revisa el proyecto educativo institucional-PEI o el Proyecto educativo comunitario-PEC entregado por el rector o director rural del establecimiento educativo y el acuerdo del consejo directivo de la institución en donde se aprobó la actualización del documento.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Inspección o Vigilancia de la SED o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50341"/>
                  </a:ext>
                </a:extLst>
              </a:tr>
              <a:tr h="86518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Emitir el acto administrativo donde se habilite y apruebe la incorporación del MEF o la actualización en la Metodología institucional  en el proyecto educativo institucional, esta debe ser notificada a los rectores o directores rurales.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Cobertura de la SEM O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63734"/>
                  </a:ext>
                </a:extLst>
              </a:tr>
              <a:tr h="4576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Cargue del acto administrativo firmado por la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departamental o municipal según sea el caso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Líder DUE SED-SEM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799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89EE432-961E-69EE-58D3-3AEB0B90B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23621"/>
              </p:ext>
            </p:extLst>
          </p:nvPr>
        </p:nvGraphicFramePr>
        <p:xfrm>
          <a:off x="1169416" y="1146721"/>
          <a:ext cx="9865359" cy="3558371"/>
        </p:xfrm>
        <a:graphic>
          <a:graphicData uri="http://schemas.openxmlformats.org/drawingml/2006/table">
            <a:tbl>
              <a:tblPr firstRow="1" bandRow="1"/>
              <a:tblGrid>
                <a:gridCol w="2194560">
                  <a:extLst>
                    <a:ext uri="{9D8B030D-6E8A-4147-A177-3AD203B41FA5}">
                      <a16:colId xmlns:a16="http://schemas.microsoft.com/office/drawing/2014/main" val="1926962377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564934682"/>
                    </a:ext>
                  </a:extLst>
                </a:gridCol>
                <a:gridCol w="5953759">
                  <a:extLst>
                    <a:ext uri="{9D8B030D-6E8A-4147-A177-3AD203B41FA5}">
                      <a16:colId xmlns:a16="http://schemas.microsoft.com/office/drawing/2014/main" val="4002347688"/>
                    </a:ext>
                  </a:extLst>
                </a:gridCol>
              </a:tblGrid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Encuentros realizados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Estado del proceso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041687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dirty="0" smtClean="0"/>
                        <a:t>IE EDUARDO SANTOS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dirty="0" smtClean="0"/>
                        <a:t>2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None/>
                      </a:pPr>
                      <a:r>
                        <a:rPr lang="es-MX" dirty="0" smtClean="0"/>
                        <a:t>Reunión con directivos para presentar el plan de acción el 2 de noviembre, socialización y envío  del documento anexo a directivos el 24  de noviembre, posterior a la reunión  consejo académico. Se proyectan reuniones en febrero con consejo directivo.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380978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dirty="0" smtClean="0"/>
                        <a:t>IE CIUDADELA SUCRE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dirty="0" smtClean="0"/>
                        <a:t>2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None/>
                      </a:pPr>
                      <a:r>
                        <a:rPr lang="es-MX" dirty="0" smtClean="0"/>
                        <a:t>Se realizo la reunión con directivos el 2 de noviembre, se proyecto una segunda reunión con consejo académico el 24 de noviembre, pero por agendas de la IE no fue posible llevarla a cabo, por lo tanto se re agenda para febrero.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335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064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s-MX" dirty="0" smtClean="0"/>
              <a:t>Bienvenida y saludo</a:t>
            </a:r>
          </a:p>
          <a:p>
            <a:pPr marL="457200" indent="-457200">
              <a:buAutoNum type="arabicPeriod"/>
            </a:pPr>
            <a:r>
              <a:rPr lang="es-MX" dirty="0" smtClean="0"/>
              <a:t>Avances de la Implementación</a:t>
            </a:r>
          </a:p>
          <a:p>
            <a:pPr marL="457200" indent="-457200">
              <a:buAutoNum type="arabicPeriod"/>
            </a:pPr>
            <a:r>
              <a:rPr lang="es-MX" dirty="0" smtClean="0"/>
              <a:t>Retos</a:t>
            </a:r>
          </a:p>
          <a:p>
            <a:pPr marL="457200" indent="-457200">
              <a:buAutoNum type="arabicPeriod"/>
            </a:pPr>
            <a:r>
              <a:rPr lang="es-MX" dirty="0" smtClean="0"/>
              <a:t>Estrategias Pedagógicas</a:t>
            </a:r>
            <a:endParaRPr lang="es-MX" dirty="0" smtClean="0"/>
          </a:p>
          <a:p>
            <a:pPr marL="457200" indent="-457200">
              <a:buAutoNum type="arabicPeriod"/>
            </a:pPr>
            <a:r>
              <a:rPr lang="es-MX" dirty="0" smtClean="0"/>
              <a:t>Articulación PEI</a:t>
            </a:r>
            <a:endParaRPr lang="es-MX" dirty="0"/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011297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11347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POBLACIÓN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17C67B-9917-AF20-802E-F10B19C57787}"/>
              </a:ext>
            </a:extLst>
          </p:cNvPr>
          <p:cNvSpPr txBox="1">
            <a:spLocks/>
          </p:cNvSpPr>
          <p:nvPr/>
        </p:nvSpPr>
        <p:spPr>
          <a:xfrm>
            <a:off x="838200" y="1385050"/>
            <a:ext cx="10608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dirty="0">
              <a:cs typeface="Times New Roman" panose="02020603050405020304" pitchFamily="18" charset="0"/>
            </a:endParaRPr>
          </a:p>
          <a:p>
            <a:endParaRPr lang="es-MX" dirty="0"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893709"/>
              </p:ext>
            </p:extLst>
          </p:nvPr>
        </p:nvGraphicFramePr>
        <p:xfrm>
          <a:off x="1104111" y="4291977"/>
          <a:ext cx="2031608" cy="604028"/>
        </p:xfrm>
        <a:graphic>
          <a:graphicData uri="http://schemas.openxmlformats.org/drawingml/2006/table">
            <a:tbl>
              <a:tblPr/>
              <a:tblGrid>
                <a:gridCol w="1015804">
                  <a:extLst>
                    <a:ext uri="{9D8B030D-6E8A-4147-A177-3AD203B41FA5}">
                      <a16:colId xmlns:a16="http://schemas.microsoft.com/office/drawing/2014/main" val="3722433795"/>
                    </a:ext>
                  </a:extLst>
                </a:gridCol>
                <a:gridCol w="1015804">
                  <a:extLst>
                    <a:ext uri="{9D8B030D-6E8A-4147-A177-3AD203B41FA5}">
                      <a16:colId xmlns:a16="http://schemas.microsoft.com/office/drawing/2014/main" val="3536074945"/>
                    </a:ext>
                  </a:extLst>
                </a:gridCol>
              </a:tblGrid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886699"/>
                  </a:ext>
                </a:extLst>
              </a:tr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043110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727742"/>
              </p:ext>
            </p:extLst>
          </p:nvPr>
        </p:nvGraphicFramePr>
        <p:xfrm>
          <a:off x="4046357" y="4246965"/>
          <a:ext cx="2028336" cy="604030"/>
        </p:xfrm>
        <a:graphic>
          <a:graphicData uri="http://schemas.openxmlformats.org/drawingml/2006/table">
            <a:tbl>
              <a:tblPr/>
              <a:tblGrid>
                <a:gridCol w="1014168">
                  <a:extLst>
                    <a:ext uri="{9D8B030D-6E8A-4147-A177-3AD203B41FA5}">
                      <a16:colId xmlns:a16="http://schemas.microsoft.com/office/drawing/2014/main" val="2586275544"/>
                    </a:ext>
                  </a:extLst>
                </a:gridCol>
                <a:gridCol w="1014168">
                  <a:extLst>
                    <a:ext uri="{9D8B030D-6E8A-4147-A177-3AD203B41FA5}">
                      <a16:colId xmlns:a16="http://schemas.microsoft.com/office/drawing/2014/main" val="252740872"/>
                    </a:ext>
                  </a:extLst>
                </a:gridCol>
              </a:tblGrid>
              <a:tr h="30201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Hombres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375918"/>
                  </a:ext>
                </a:extLst>
              </a:tr>
              <a:tr h="30201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Mujeres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261020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723185"/>
              </p:ext>
            </p:extLst>
          </p:nvPr>
        </p:nvGraphicFramePr>
        <p:xfrm>
          <a:off x="7732720" y="4567950"/>
          <a:ext cx="2055878" cy="910568"/>
        </p:xfrm>
        <a:graphic>
          <a:graphicData uri="http://schemas.openxmlformats.org/drawingml/2006/table">
            <a:tbl>
              <a:tblPr/>
              <a:tblGrid>
                <a:gridCol w="1027939">
                  <a:extLst>
                    <a:ext uri="{9D8B030D-6E8A-4147-A177-3AD203B41FA5}">
                      <a16:colId xmlns:a16="http://schemas.microsoft.com/office/drawing/2014/main" val="1128399174"/>
                    </a:ext>
                  </a:extLst>
                </a:gridCol>
                <a:gridCol w="1027939">
                  <a:extLst>
                    <a:ext uri="{9D8B030D-6E8A-4147-A177-3AD203B41FA5}">
                      <a16:colId xmlns:a16="http://schemas.microsoft.com/office/drawing/2014/main" val="949294856"/>
                    </a:ext>
                  </a:extLst>
                </a:gridCol>
              </a:tblGrid>
              <a:tr h="22764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622801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Comuna</a:t>
                      </a:r>
                      <a:r>
                        <a:rPr lang="es-CO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590596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Comuna</a:t>
                      </a:r>
                      <a:r>
                        <a:rPr lang="es-CO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416313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977550"/>
                  </a:ext>
                </a:extLst>
              </a:tr>
            </a:tbl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111" y="1745529"/>
            <a:ext cx="10076602" cy="1196597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319053"/>
              </p:ext>
            </p:extLst>
          </p:nvPr>
        </p:nvGraphicFramePr>
        <p:xfrm>
          <a:off x="1104111" y="5023234"/>
          <a:ext cx="3685822" cy="604028"/>
        </p:xfrm>
        <a:graphic>
          <a:graphicData uri="http://schemas.openxmlformats.org/drawingml/2006/table">
            <a:tbl>
              <a:tblPr/>
              <a:tblGrid>
                <a:gridCol w="1093451">
                  <a:extLst>
                    <a:ext uri="{9D8B030D-6E8A-4147-A177-3AD203B41FA5}">
                      <a16:colId xmlns:a16="http://schemas.microsoft.com/office/drawing/2014/main" val="3722433795"/>
                    </a:ext>
                  </a:extLst>
                </a:gridCol>
                <a:gridCol w="2592371">
                  <a:extLst>
                    <a:ext uri="{9D8B030D-6E8A-4147-A177-3AD203B41FA5}">
                      <a16:colId xmlns:a16="http://schemas.microsoft.com/office/drawing/2014/main" val="3536074945"/>
                    </a:ext>
                  </a:extLst>
                </a:gridCol>
              </a:tblGrid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Docente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Andrés</a:t>
                      </a:r>
                      <a:r>
                        <a:rPr lang="es-CO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Sarmiento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886699"/>
                  </a:ext>
                </a:extLst>
              </a:tr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Docente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Nicolás Guevara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043110"/>
                  </a:ext>
                </a:extLst>
              </a:tr>
            </a:tbl>
          </a:graphicData>
        </a:graphic>
      </p:graphicFrame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180" y="3024116"/>
            <a:ext cx="6591639" cy="107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Kits Escolares - FUCEPAZ</a:t>
            </a:r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>
            <a:off x="1475124" y="5078231"/>
            <a:ext cx="97239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Contenido de los kits escolares: 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tula con logos del proyecto, 1 cuaderno 5 materias, dos bolígrafos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Offi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Esco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 negro y rojo, lápiz Mirado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Papermate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, borrador de nata, tajalápiz metálico, caja de colores x 12 lápices. </a:t>
            </a:r>
            <a:endParaRPr lang="es-CO" sz="2400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3554" y="1500909"/>
            <a:ext cx="7734698" cy="347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5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0CE289-C852-49A3-B362-3A394D47F128}">
  <ds:schemaRefs>
    <ds:schemaRef ds:uri="http://schemas.openxmlformats.org/package/2006/metadata/core-properties"/>
    <ds:schemaRef ds:uri="http://purl.org/dc/dcmitype/"/>
    <ds:schemaRef ds:uri="91f4223c-72d4-4e52-9076-bac37d1c8323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  <ds:schemaRef ds:uri="0c747369-06c1-46d5-8991-c2955fe00629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C6F00B-8E10-4893-B225-9C25C169768D}"/>
</file>

<file path=docProps/app.xml><?xml version="1.0" encoding="utf-8"?>
<Properties xmlns="http://schemas.openxmlformats.org/officeDocument/2006/extended-properties" xmlns:vt="http://schemas.openxmlformats.org/officeDocument/2006/docPropsVTypes">
  <TotalTime>4662</TotalTime>
  <Words>1014</Words>
  <Application>Microsoft Office PowerPoint</Application>
  <PresentationFormat>Panorámica</PresentationFormat>
  <Paragraphs>206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0" baseType="lpstr">
      <vt:lpstr>Arial</vt:lpstr>
      <vt:lpstr>Arial Hebrew Scholar</vt:lpstr>
      <vt:lpstr>Calibri</vt:lpstr>
      <vt:lpstr>Helvetica</vt:lpstr>
      <vt:lpstr>Roboto Light</vt:lpstr>
      <vt:lpstr>Roboto Medium</vt:lpstr>
      <vt:lpstr>Times New Roman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Nuestra implementación</vt:lpstr>
      <vt:lpstr>Presentación de PowerPoint</vt:lpstr>
      <vt:lpstr>Vigencia 9  Agosto a diciembre de 2023</vt:lpstr>
      <vt:lpstr>POBLACIÓN</vt:lpstr>
      <vt:lpstr>Kits Escolares - FUCEPAZ</vt:lpstr>
      <vt:lpstr>CALENDARIO ACADÉMICO</vt:lpstr>
      <vt:lpstr>Variaciones en el calendario</vt:lpstr>
      <vt:lpstr>Algunos Retos</vt:lpstr>
      <vt:lpstr>Estrategias pedagógicas</vt:lpstr>
      <vt:lpstr>Espacios de Clase</vt:lpstr>
      <vt:lpstr>SEMANA DE LAS CIENCIAS</vt:lpstr>
      <vt:lpstr>CENTROS DE INTERÉS</vt:lpstr>
      <vt:lpstr>RUTA DE TRABAJO</vt:lpstr>
      <vt:lpstr>Plan de acción NRC</vt:lpstr>
      <vt:lpstr>Plan de trabajo EE</vt:lpstr>
      <vt:lpstr>Plan de trabajo SED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Lina María López</cp:lastModifiedBy>
  <cp:revision>89</cp:revision>
  <dcterms:created xsi:type="dcterms:W3CDTF">2023-05-08T00:34:42Z</dcterms:created>
  <dcterms:modified xsi:type="dcterms:W3CDTF">2024-01-25T17:43:09Z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87515600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