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Lst>
  <p:notesMasterIdLst>
    <p:notesMasterId r:id="rId26"/>
  </p:notesMasterIdLst>
  <p:sldIdLst>
    <p:sldId id="446" r:id="rId5"/>
    <p:sldId id="447" r:id="rId6"/>
    <p:sldId id="425" r:id="rId7"/>
    <p:sldId id="426" r:id="rId8"/>
    <p:sldId id="448" r:id="rId9"/>
    <p:sldId id="428" r:id="rId10"/>
    <p:sldId id="429" r:id="rId11"/>
    <p:sldId id="430" r:id="rId12"/>
    <p:sldId id="431" r:id="rId13"/>
    <p:sldId id="432" r:id="rId14"/>
    <p:sldId id="433" r:id="rId15"/>
    <p:sldId id="434" r:id="rId16"/>
    <p:sldId id="435" r:id="rId17"/>
    <p:sldId id="436" r:id="rId18"/>
    <p:sldId id="437" r:id="rId19"/>
    <p:sldId id="438" r:id="rId20"/>
    <p:sldId id="439" r:id="rId21"/>
    <p:sldId id="441" r:id="rId22"/>
    <p:sldId id="442" r:id="rId23"/>
    <p:sldId id="444" r:id="rId24"/>
    <p:sldId id="445" r:id="rId25"/>
  </p:sldIdLst>
  <p:sldSz cx="9144000" cy="5143500" type="screen16x9"/>
  <p:notesSz cx="6858000" cy="9144000"/>
  <p:defaultText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83919D-3F97-304C-9188-8504A943E1E9}" v="1" dt="2019-09-30T18:59:16.924"/>
    <p1510:client id="{00AFCF1B-C36E-8AD9-A4EF-DA5B2E1514BD}" v="35" dt="2019-10-01T01:13:20.976"/>
    <p1510:client id="{21E9953F-681F-E701-5B35-A8228E945E1D}" v="4" dt="2023-05-26T20:09:20.737"/>
    <p1510:client id="{2ED8A43C-77AC-F942-39D7-AEF3FADA368E}" v="11" dt="2021-12-11T20:01:16.175"/>
    <p1510:client id="{395506F9-F30B-0765-92F1-D24877B835AE}" v="4" dt="2023-06-09T12:13:26.201"/>
    <p1510:client id="{3B57D314-0068-D882-0534-0D6FEF9B6BD7}" v="1" dt="2022-10-07T22:47:29.827"/>
    <p1510:client id="{51B9D427-D79C-26C8-C739-36DFB7C28A6E}" v="3" dt="2023-08-03T15:00:04.470"/>
    <p1510:client id="{64D2F207-2E82-1FB6-8247-E29EC188743D}" v="83" dt="2023-01-19T19:01:01.510"/>
    <p1510:client id="{84BEFBB2-FD7D-A255-CFBB-F5BEBFC350D5}" v="2" dt="2023-01-19T15:00:47.521"/>
    <p1510:client id="{9461899E-EA83-4822-EC47-815833705367}" v="15" dt="2022-08-05T13:13:57.533"/>
    <p1510:client id="{A7518D8D-F447-467F-8EC9-C5C2C40A776E}" v="3" dt="2019-09-30T13:42:24.693"/>
    <p1510:client id="{AA63B0E6-2B48-70A7-A68B-D5BFE866CEDD}" v="37" dt="2021-09-01T13:35:16.789"/>
    <p1510:client id="{ADD3B4A1-788D-A9DF-EF1A-8D97436CCEF0}" v="2" dt="2023-07-26T21:07:16.737"/>
    <p1510:client id="{D3B4A4F0-0819-8032-CE30-C0AD4D1D5C29}" v="5" dt="2022-03-22T22:51:17.606"/>
    <p1510:client id="{E0147ACC-C54C-8189-E546-80B00CF3857A}" v="13" dt="2022-08-01T12:54:38.178"/>
    <p1510:client id="{E40110A2-DA78-2CA8-468D-DC75C1605C23}" v="69" dt="2023-03-22T19:14:55.811"/>
    <p1510:client id="{E58FC675-31E0-8961-530B-D999649D5519}" v="3" dt="2019-09-30T14:46:59.671"/>
    <p1510:client id="{EB4FBE9F-D096-2000-BB36-98651250A781}" v="9" dt="2021-04-14T23:58:52.131"/>
    <p1510:client id="{F3CF06EA-6C69-A173-C850-7BF1D23B80AD}" v="16" dt="2023-04-21T20:47:26.050"/>
    <p1510:client id="{F8D4CB63-28C5-7720-6547-AC96F1C3E75B}" v="4" dt="2022-10-11T02:11:25.259"/>
    <p1510:client id="{FD02A6CC-8727-E071-D779-118CC8827A06}" v="9" dt="2023-05-18T16:10:34.90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EBBBCC-DAD2-459C-BE2E-F6DE35CF9A28}" styleName="Estilo oscuro 2 - Énfasis 3/Énfasi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940" y="52"/>
      </p:cViewPr>
      <p:guideLst>
        <p:guide orient="horz" pos="106"/>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hyperlink" Target="https://norwegianrefugeecouncil.sharepoint.com/sites/DMHome/GovDocs/NRC%20Governing%20Documents/NRC%20Complaints%20and%20Feedback%20Policy%20Rev%20March%202019.pdf?csf=1&amp;e=KX77pd&amp;cid=ed1c2101-686d-4be4-b628-3ce789927af5" TargetMode="Externa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diagrams/_rels/drawing2.xml.rels><?xml version="1.0" encoding="UTF-8" standalone="yes"?>
<Relationships xmlns="http://schemas.openxmlformats.org/package/2006/relationships"><Relationship Id="rId3" Type="http://schemas.openxmlformats.org/officeDocument/2006/relationships/hyperlink" Target="https://norwegianrefugeecouncil.sharepoint.com/sites/DMHome/GovDocs/NRC%20Governing%20Documents/NRC%20Complaints%20and%20Feedback%20Policy%20Rev%20March%202019.pdf?csf=1&amp;e=KX77pd&amp;cid=ed1c2101-686d-4be4-b628-3ce789927af5" TargetMode="External"/><Relationship Id="rId2" Type="http://schemas.openxmlformats.org/officeDocument/2006/relationships/image" Target="../media/image10.jpeg"/><Relationship Id="rId1" Type="http://schemas.openxmlformats.org/officeDocument/2006/relationships/image" Target="../media/image9.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3F13D2-142E-4409-89BA-AAFBC1B6172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s-ES"/>
        </a:p>
      </dgm:t>
    </dgm:pt>
    <dgm:pt modelId="{B8511069-CD3A-4098-AB97-D9A292ACD36F}">
      <dgm:prSet phldrT="[Texto]" custT="1"/>
      <dgm:spPr/>
      <dgm:t>
        <a:bodyPr/>
        <a:lstStyle/>
        <a:p>
          <a:r>
            <a:rPr lang="es-ES" sz="1100" b="1" dirty="0">
              <a:latin typeface="+mn-lt"/>
            </a:rPr>
            <a:t>PARTICIPACIÓN</a:t>
          </a:r>
        </a:p>
      </dgm:t>
    </dgm:pt>
    <dgm:pt modelId="{33B1A9F1-DFBC-4A9E-AFE9-9625D1AA89E9}" type="parTrans" cxnId="{A62C5AFD-7A74-4C7E-A566-90522C4301DF}">
      <dgm:prSet/>
      <dgm:spPr/>
      <dgm:t>
        <a:bodyPr/>
        <a:lstStyle/>
        <a:p>
          <a:endParaRPr lang="es-ES" sz="2000"/>
        </a:p>
      </dgm:t>
    </dgm:pt>
    <dgm:pt modelId="{09EA3E73-71BE-45BC-A13F-538068021C79}" type="sibTrans" cxnId="{A62C5AFD-7A74-4C7E-A566-90522C4301DF}">
      <dgm:prSet/>
      <dgm:spPr/>
      <dgm:t>
        <a:bodyPr/>
        <a:lstStyle/>
        <a:p>
          <a:endParaRPr lang="es-ES" sz="2000"/>
        </a:p>
      </dgm:t>
    </dgm:pt>
    <dgm:pt modelId="{B1E80133-C857-4C9A-BC9C-AA6AD296C105}">
      <dgm:prSet phldrT="[Texto]" custT="1"/>
      <dgm:spPr/>
      <dgm:t>
        <a:bodyPr/>
        <a:lstStyle/>
        <a:p>
          <a:pPr algn="just"/>
          <a:r>
            <a:rPr lang="es-MX" sz="1200" dirty="0">
              <a:latin typeface="+mn-lt"/>
              <a:cs typeface="Calibri" panose="020F0502020204030204" pitchFamily="34" charset="0"/>
            </a:rPr>
            <a:t>Explorar enfoques participativos para la implementación y evaluación de proyectos</a:t>
          </a:r>
          <a:r>
            <a:rPr lang="es-MX" sz="1200" u="sng" dirty="0">
              <a:latin typeface="+mn-lt"/>
              <a:cs typeface="Calibri" panose="020F0502020204030204" pitchFamily="34" charset="0"/>
            </a:rPr>
            <a:t>, incluidos indicadores participativos para evaluar el éxito y el impacto de las intervenciones</a:t>
          </a:r>
          <a:r>
            <a:rPr lang="es-MX" sz="1200" dirty="0">
              <a:latin typeface="+mn-lt"/>
              <a:cs typeface="Calibri" panose="020F0502020204030204" pitchFamily="34" charset="0"/>
            </a:rPr>
            <a:t>.</a:t>
          </a:r>
          <a:endParaRPr lang="es-ES" sz="1200" dirty="0">
            <a:latin typeface="+mn-lt"/>
            <a:cs typeface="Calibri" panose="020F0502020204030204" pitchFamily="34" charset="0"/>
          </a:endParaRPr>
        </a:p>
      </dgm:t>
    </dgm:pt>
    <dgm:pt modelId="{73D4507F-3E6A-4973-8F4B-6FAB19D11384}" type="parTrans" cxnId="{CED67A7C-A6E8-4D1A-A973-24B46F950F41}">
      <dgm:prSet/>
      <dgm:spPr/>
      <dgm:t>
        <a:bodyPr/>
        <a:lstStyle/>
        <a:p>
          <a:endParaRPr lang="es-ES" sz="2000"/>
        </a:p>
      </dgm:t>
    </dgm:pt>
    <dgm:pt modelId="{D7AE6C6E-8BB2-4205-A198-F1AE7C8F3FED}" type="sibTrans" cxnId="{CED67A7C-A6E8-4D1A-A973-24B46F950F41}">
      <dgm:prSet/>
      <dgm:spPr/>
      <dgm:t>
        <a:bodyPr/>
        <a:lstStyle/>
        <a:p>
          <a:endParaRPr lang="es-ES" sz="2000"/>
        </a:p>
      </dgm:t>
    </dgm:pt>
    <dgm:pt modelId="{AE44B848-2412-4DA8-A8E2-C4FFC8172F61}">
      <dgm:prSet phldrT="[Texto]" custT="1"/>
      <dgm:spPr/>
      <dgm:t>
        <a:bodyPr/>
        <a:lstStyle/>
        <a:p>
          <a:r>
            <a:rPr lang="es-ES" sz="1100" b="1" dirty="0">
              <a:latin typeface="+mn-lt"/>
            </a:rPr>
            <a:t>COMUNICACIÓN CON COMUNIDAD</a:t>
          </a:r>
        </a:p>
      </dgm:t>
    </dgm:pt>
    <dgm:pt modelId="{5D55B05E-4BBC-4D0B-BD16-A20862DC7BC4}" type="parTrans" cxnId="{2E0DF059-F59A-464B-941B-8A02C85B4FF5}">
      <dgm:prSet/>
      <dgm:spPr/>
      <dgm:t>
        <a:bodyPr/>
        <a:lstStyle/>
        <a:p>
          <a:endParaRPr lang="es-ES" sz="2000"/>
        </a:p>
      </dgm:t>
    </dgm:pt>
    <dgm:pt modelId="{D684BF39-CFF7-4CC8-9F93-2C656338FF52}" type="sibTrans" cxnId="{2E0DF059-F59A-464B-941B-8A02C85B4FF5}">
      <dgm:prSet/>
      <dgm:spPr/>
      <dgm:t>
        <a:bodyPr/>
        <a:lstStyle/>
        <a:p>
          <a:endParaRPr lang="es-ES" sz="2000"/>
        </a:p>
      </dgm:t>
    </dgm:pt>
    <dgm:pt modelId="{489C8470-5450-4487-A7A4-6A0E1D947CB0}">
      <dgm:prSet phldrT="[Texto]" custT="1"/>
      <dgm:spPr/>
      <dgm:t>
        <a:bodyPr/>
        <a:lstStyle/>
        <a:p>
          <a:pPr algn="just"/>
          <a:r>
            <a:rPr lang="es-MX" sz="1200" dirty="0">
              <a:latin typeface="+mn-lt"/>
              <a:cs typeface="Calibri" panose="020F0502020204030204" pitchFamily="34" charset="0"/>
            </a:rPr>
            <a:t>Establecer los canales de comunicación e información más apropiados y efectivos. </a:t>
          </a:r>
          <a:endParaRPr lang="es-ES" sz="1200" dirty="0">
            <a:latin typeface="+mn-lt"/>
            <a:cs typeface="Calibri" panose="020F0502020204030204" pitchFamily="34" charset="0"/>
          </a:endParaRPr>
        </a:p>
      </dgm:t>
    </dgm:pt>
    <dgm:pt modelId="{A838A33E-A1D9-44FE-B1DE-01A1626B14E3}" type="parTrans" cxnId="{D5200EE2-DD01-444F-AE2E-6F5F6C39AD7D}">
      <dgm:prSet/>
      <dgm:spPr/>
      <dgm:t>
        <a:bodyPr/>
        <a:lstStyle/>
        <a:p>
          <a:endParaRPr lang="es-ES" sz="2000"/>
        </a:p>
      </dgm:t>
    </dgm:pt>
    <dgm:pt modelId="{955810A1-3009-4792-B0C7-09125759EF7F}" type="sibTrans" cxnId="{D5200EE2-DD01-444F-AE2E-6F5F6C39AD7D}">
      <dgm:prSet/>
      <dgm:spPr/>
      <dgm:t>
        <a:bodyPr/>
        <a:lstStyle/>
        <a:p>
          <a:endParaRPr lang="es-ES" sz="2000"/>
        </a:p>
      </dgm:t>
    </dgm:pt>
    <dgm:pt modelId="{69929573-7126-4FFB-B53F-0D7B16C90FC0}">
      <dgm:prSet phldrT="[Texto]" custT="1"/>
      <dgm:spPr/>
      <dgm:t>
        <a:bodyPr/>
        <a:lstStyle/>
        <a:p>
          <a:r>
            <a:rPr lang="es-ES" sz="1100" b="1" dirty="0">
              <a:latin typeface="+mn-lt"/>
            </a:rPr>
            <a:t>MECANISMO DE QUEJAS Y RETROALIMENTACIÓN</a:t>
          </a:r>
        </a:p>
      </dgm:t>
    </dgm:pt>
    <dgm:pt modelId="{C4BED180-C09E-4C9C-A40D-14AC48B8A29F}" type="parTrans" cxnId="{FD999218-8D64-4BC6-AB23-A78CAFB1DCBF}">
      <dgm:prSet/>
      <dgm:spPr/>
      <dgm:t>
        <a:bodyPr/>
        <a:lstStyle/>
        <a:p>
          <a:endParaRPr lang="es-ES" sz="2000"/>
        </a:p>
      </dgm:t>
    </dgm:pt>
    <dgm:pt modelId="{815470E7-6285-4388-B5B7-046BBA3EE08C}" type="sibTrans" cxnId="{FD999218-8D64-4BC6-AB23-A78CAFB1DCBF}">
      <dgm:prSet/>
      <dgm:spPr/>
      <dgm:t>
        <a:bodyPr/>
        <a:lstStyle/>
        <a:p>
          <a:endParaRPr lang="es-ES" sz="2000"/>
        </a:p>
      </dgm:t>
    </dgm:pt>
    <dgm:pt modelId="{865DBAD6-AEB3-44E7-A070-0589D05EB0C0}">
      <dgm:prSet phldrT="[Texto]" custT="1"/>
      <dgm:spPr/>
      <dgm:t>
        <a:bodyPr/>
        <a:lstStyle/>
        <a:p>
          <a:pPr algn="just"/>
          <a:r>
            <a:rPr lang="es-MX" sz="1200" dirty="0">
              <a:latin typeface="+mn-lt"/>
              <a:cs typeface="Calibri" panose="020F0502020204030204" pitchFamily="34" charset="0"/>
            </a:rPr>
            <a:t>Consultar con las comunidades y personas afectadas por crisis humanitarias el diseño, la ejecución y el seguimiento de los procesos de gestión de quejas.</a:t>
          </a:r>
          <a:endParaRPr lang="es-ES" sz="1200" dirty="0">
            <a:latin typeface="+mn-lt"/>
            <a:cs typeface="Calibri" panose="020F0502020204030204" pitchFamily="34" charset="0"/>
          </a:endParaRPr>
        </a:p>
      </dgm:t>
    </dgm:pt>
    <dgm:pt modelId="{C8EEE109-D822-4421-90ED-36831A62C78A}" type="parTrans" cxnId="{609055D1-355A-46AA-B760-C433A930EB78}">
      <dgm:prSet/>
      <dgm:spPr/>
      <dgm:t>
        <a:bodyPr/>
        <a:lstStyle/>
        <a:p>
          <a:endParaRPr lang="es-ES" sz="2000"/>
        </a:p>
      </dgm:t>
    </dgm:pt>
    <dgm:pt modelId="{40B2F9C6-5628-46AD-8D03-5AD146DEBFFD}" type="sibTrans" cxnId="{609055D1-355A-46AA-B760-C433A930EB78}">
      <dgm:prSet/>
      <dgm:spPr/>
      <dgm:t>
        <a:bodyPr/>
        <a:lstStyle/>
        <a:p>
          <a:endParaRPr lang="es-ES" sz="2000"/>
        </a:p>
      </dgm:t>
    </dgm:pt>
    <dgm:pt modelId="{8687DEBF-D269-4EAB-BAAC-092A2218107F}">
      <dgm:prSet custT="1"/>
      <dgm:spPr/>
      <dgm:t>
        <a:bodyPr/>
        <a:lstStyle/>
        <a:p>
          <a:pPr algn="just"/>
          <a:r>
            <a:rPr lang="es-MX" sz="1200" dirty="0">
              <a:latin typeface="+mn-lt"/>
              <a:cs typeface="Calibri" panose="020F0502020204030204" pitchFamily="34" charset="0"/>
            </a:rPr>
            <a:t>Analizar proyectos con gafas de diversidad, teniendo en cuenta género, edad, origen étnico, idioma y otras necesidades especiales (discapacidad)</a:t>
          </a:r>
        </a:p>
      </dgm:t>
    </dgm:pt>
    <dgm:pt modelId="{EF33E98B-9C22-4F80-BB6D-D41E9C3B18B5}" type="parTrans" cxnId="{F9AAE5F3-9693-4B6F-A453-5869D85E1FCF}">
      <dgm:prSet/>
      <dgm:spPr/>
      <dgm:t>
        <a:bodyPr/>
        <a:lstStyle/>
        <a:p>
          <a:endParaRPr lang="es-ES" sz="2000"/>
        </a:p>
      </dgm:t>
    </dgm:pt>
    <dgm:pt modelId="{A60E2286-B2E8-4B4E-BB8A-8085262982E3}" type="sibTrans" cxnId="{F9AAE5F3-9693-4B6F-A453-5869D85E1FCF}">
      <dgm:prSet/>
      <dgm:spPr/>
      <dgm:t>
        <a:bodyPr/>
        <a:lstStyle/>
        <a:p>
          <a:endParaRPr lang="es-ES" sz="2000"/>
        </a:p>
      </dgm:t>
    </dgm:pt>
    <dgm:pt modelId="{0D9BAC60-3BFB-4C0E-AD55-9CF8833D4738}">
      <dgm:prSet custT="1"/>
      <dgm:spPr/>
      <dgm:t>
        <a:bodyPr/>
        <a:lstStyle/>
        <a:p>
          <a:pPr algn="just"/>
          <a:r>
            <a:rPr lang="es-MX" sz="1200" dirty="0">
              <a:latin typeface="+mn-lt"/>
              <a:cs typeface="Calibri" panose="020F0502020204030204" pitchFamily="34" charset="0"/>
            </a:rPr>
            <a:t>Buscar flexibilidad en los proyectos para poder actuar según la retroalimentación y los comentarios de las personas afectadas.</a:t>
          </a:r>
        </a:p>
      </dgm:t>
    </dgm:pt>
    <dgm:pt modelId="{527EC9CB-FFD6-40B4-8644-6CDDE88984EA}" type="parTrans" cxnId="{F678C534-D9A7-4C7E-8859-C48966BD0A06}">
      <dgm:prSet/>
      <dgm:spPr/>
      <dgm:t>
        <a:bodyPr/>
        <a:lstStyle/>
        <a:p>
          <a:endParaRPr lang="es-ES" sz="2000"/>
        </a:p>
      </dgm:t>
    </dgm:pt>
    <dgm:pt modelId="{2AA9C08F-9B74-49B6-B784-9B8ED0280F0E}" type="sibTrans" cxnId="{F678C534-D9A7-4C7E-8859-C48966BD0A06}">
      <dgm:prSet/>
      <dgm:spPr/>
      <dgm:t>
        <a:bodyPr/>
        <a:lstStyle/>
        <a:p>
          <a:endParaRPr lang="es-ES" sz="2000"/>
        </a:p>
      </dgm:t>
    </dgm:pt>
    <dgm:pt modelId="{BCD7DC58-E9BA-4CB0-89FD-008D217779E7}">
      <dgm:prSet custT="1"/>
      <dgm:spPr/>
      <dgm:t>
        <a:bodyPr/>
        <a:lstStyle/>
        <a:p>
          <a:pPr algn="just"/>
          <a:r>
            <a:rPr lang="es-MX" sz="1200" dirty="0">
              <a:latin typeface="+mn-lt"/>
              <a:cs typeface="Calibri" panose="020F0502020204030204" pitchFamily="34" charset="0"/>
            </a:rPr>
            <a:t>Incluir estrategias para la comunicación bidireccional. </a:t>
          </a:r>
        </a:p>
      </dgm:t>
    </dgm:pt>
    <dgm:pt modelId="{3851F600-90D9-4F2D-ACE0-45BF3481CE0B}" type="parTrans" cxnId="{FEEF9DB9-40AE-454E-8171-050585376AB7}">
      <dgm:prSet/>
      <dgm:spPr/>
      <dgm:t>
        <a:bodyPr/>
        <a:lstStyle/>
        <a:p>
          <a:endParaRPr lang="es-ES" sz="2000"/>
        </a:p>
      </dgm:t>
    </dgm:pt>
    <dgm:pt modelId="{552C5F6D-EE11-4644-B351-526BEFADA5A5}" type="sibTrans" cxnId="{FEEF9DB9-40AE-454E-8171-050585376AB7}">
      <dgm:prSet/>
      <dgm:spPr/>
      <dgm:t>
        <a:bodyPr/>
        <a:lstStyle/>
        <a:p>
          <a:endParaRPr lang="es-ES" sz="2000"/>
        </a:p>
      </dgm:t>
    </dgm:pt>
    <dgm:pt modelId="{1F8CE43B-9C44-4105-BDFA-833AAD0961A8}">
      <dgm:prSet custT="1"/>
      <dgm:spPr/>
      <dgm:t>
        <a:bodyPr/>
        <a:lstStyle/>
        <a:p>
          <a:pPr algn="l"/>
          <a:r>
            <a:rPr lang="es-MX" sz="1200">
              <a:latin typeface="+mn-lt"/>
              <a:cs typeface="Calibri" panose="020F0502020204030204" pitchFamily="34" charset="0"/>
            </a:rPr>
            <a:t>Enfatizar la escucha y el diálogo</a:t>
          </a:r>
          <a:endParaRPr lang="es-MX" sz="1200" dirty="0">
            <a:latin typeface="+mn-lt"/>
            <a:cs typeface="Calibri" panose="020F0502020204030204" pitchFamily="34" charset="0"/>
          </a:endParaRPr>
        </a:p>
      </dgm:t>
    </dgm:pt>
    <dgm:pt modelId="{ACF555FF-4668-48E4-8FD3-4332BE6ACDF0}" type="parTrans" cxnId="{4251C4DD-1EF3-4606-8221-77FE2EBAA1F3}">
      <dgm:prSet/>
      <dgm:spPr/>
      <dgm:t>
        <a:bodyPr/>
        <a:lstStyle/>
        <a:p>
          <a:endParaRPr lang="es-ES" sz="2000"/>
        </a:p>
      </dgm:t>
    </dgm:pt>
    <dgm:pt modelId="{C231E893-4ECF-4FA6-9EB4-D1CFEDCF70AE}" type="sibTrans" cxnId="{4251C4DD-1EF3-4606-8221-77FE2EBAA1F3}">
      <dgm:prSet/>
      <dgm:spPr/>
      <dgm:t>
        <a:bodyPr/>
        <a:lstStyle/>
        <a:p>
          <a:endParaRPr lang="es-ES" sz="2000"/>
        </a:p>
      </dgm:t>
    </dgm:pt>
    <dgm:pt modelId="{25A867CD-F511-404C-BD04-A260419A168D}">
      <dgm:prSet custT="1"/>
      <dgm:spPr/>
      <dgm:t>
        <a:bodyPr/>
        <a:lstStyle/>
        <a:p>
          <a:pPr algn="l"/>
          <a:r>
            <a:rPr lang="es-MX" sz="1200" dirty="0">
              <a:latin typeface="+mn-lt"/>
              <a:cs typeface="Calibri" panose="020F0502020204030204" pitchFamily="34" charset="0"/>
            </a:rPr>
            <a:t>Fomentar una mejor participación en el diseño, la implementación y la evaluación de los proyectos y programas al proporcionar múltiples canales de comunicación y garantizar que todos los grupos de una comunidad participen.</a:t>
          </a:r>
        </a:p>
      </dgm:t>
    </dgm:pt>
    <dgm:pt modelId="{49D36624-EC82-4791-A3C6-17F98999E271}" type="parTrans" cxnId="{D11C153D-D942-4CBB-87E4-6E2DDB4578B0}">
      <dgm:prSet/>
      <dgm:spPr/>
      <dgm:t>
        <a:bodyPr/>
        <a:lstStyle/>
        <a:p>
          <a:endParaRPr lang="es-ES" sz="2000"/>
        </a:p>
      </dgm:t>
    </dgm:pt>
    <dgm:pt modelId="{A6C26A8D-C345-45EC-A687-E76A94DB2C05}" type="sibTrans" cxnId="{D11C153D-D942-4CBB-87E4-6E2DDB4578B0}">
      <dgm:prSet/>
      <dgm:spPr/>
      <dgm:t>
        <a:bodyPr/>
        <a:lstStyle/>
        <a:p>
          <a:endParaRPr lang="es-ES" sz="2000"/>
        </a:p>
      </dgm:t>
    </dgm:pt>
    <dgm:pt modelId="{3453AF58-522A-4B5A-A6F0-B35BE392E06A}">
      <dgm:prSet custT="1"/>
      <dgm:spPr/>
      <dgm:t>
        <a:bodyPr/>
        <a:lstStyle/>
        <a:p>
          <a:pPr algn="l"/>
          <a:r>
            <a:rPr lang="es-MX" sz="1200" dirty="0">
              <a:latin typeface="+mn-lt"/>
              <a:cs typeface="Calibri" panose="020F0502020204030204" pitchFamily="34" charset="0"/>
            </a:rPr>
            <a:t>Asegurar que las voces de las comunidades, incluidos las más marginadas y vulnerables, se identifiquen y amplifiquen mediante consultas y diálogo.</a:t>
          </a:r>
        </a:p>
      </dgm:t>
    </dgm:pt>
    <dgm:pt modelId="{8BBE6711-5B47-4690-9E07-65303F6BC2B3}" type="parTrans" cxnId="{368EC1A3-AC8A-4268-9127-FADE335AA08D}">
      <dgm:prSet/>
      <dgm:spPr/>
      <dgm:t>
        <a:bodyPr/>
        <a:lstStyle/>
        <a:p>
          <a:endParaRPr lang="es-ES" sz="2000"/>
        </a:p>
      </dgm:t>
    </dgm:pt>
    <dgm:pt modelId="{C19062FF-81A6-429D-A68C-1D5CDA0C5265}" type="sibTrans" cxnId="{368EC1A3-AC8A-4268-9127-FADE335AA08D}">
      <dgm:prSet/>
      <dgm:spPr/>
      <dgm:t>
        <a:bodyPr/>
        <a:lstStyle/>
        <a:p>
          <a:endParaRPr lang="es-ES" sz="2000"/>
        </a:p>
      </dgm:t>
    </dgm:pt>
    <dgm:pt modelId="{A4B92569-FA8C-48CC-9DE4-3E5B446B8C6F}">
      <dgm:prSet custT="1"/>
      <dgm:spPr/>
      <dgm:t>
        <a:bodyPr/>
        <a:lstStyle/>
        <a:p>
          <a:pPr algn="l"/>
          <a:r>
            <a:rPr lang="es-MX" sz="1200" dirty="0">
              <a:latin typeface="+mn-lt"/>
              <a:cs typeface="Calibri" panose="020F0502020204030204" pitchFamily="34" charset="0"/>
            </a:rPr>
            <a:t>Recibir y aceptar las quejas, así como informar sobre cómo se puede acceder al mecanismo y cuál es el alcance.</a:t>
          </a:r>
        </a:p>
      </dgm:t>
    </dgm:pt>
    <dgm:pt modelId="{610DE4A8-61B9-46E6-9F91-2D549F189FC2}" type="parTrans" cxnId="{C5C61EE6-4D14-4815-ACC5-7E0A1EDE4B42}">
      <dgm:prSet/>
      <dgm:spPr/>
      <dgm:t>
        <a:bodyPr/>
        <a:lstStyle/>
        <a:p>
          <a:endParaRPr lang="es-ES" sz="2000"/>
        </a:p>
      </dgm:t>
    </dgm:pt>
    <dgm:pt modelId="{018E8011-BA5D-411E-B83B-900FBE0B2410}" type="sibTrans" cxnId="{C5C61EE6-4D14-4815-ACC5-7E0A1EDE4B42}">
      <dgm:prSet/>
      <dgm:spPr/>
      <dgm:t>
        <a:bodyPr/>
        <a:lstStyle/>
        <a:p>
          <a:endParaRPr lang="es-ES" sz="2000"/>
        </a:p>
      </dgm:t>
    </dgm:pt>
    <dgm:pt modelId="{89383BB5-1EC1-45EF-873A-6A3BB95506B1}">
      <dgm:prSet custT="1"/>
      <dgm:spPr/>
      <dgm:t>
        <a:bodyPr/>
        <a:lstStyle/>
        <a:p>
          <a:pPr algn="l"/>
          <a:r>
            <a:rPr lang="es-MX" sz="1200" dirty="0">
              <a:latin typeface="+mn-lt"/>
              <a:cs typeface="Calibri" panose="020F0502020204030204" pitchFamily="34" charset="0"/>
            </a:rPr>
            <a:t>Gestionar las quejas de manera oportuna, justa y apropiada, dando prioridad a la seguridad de las personas que se han visto afectadas. </a:t>
          </a:r>
          <a:endParaRPr lang="es-MX" sz="1600" dirty="0">
            <a:latin typeface="+mn-lt"/>
            <a:cs typeface="Calibri" panose="020F0502020204030204" pitchFamily="34" charset="0"/>
          </a:endParaRPr>
        </a:p>
      </dgm:t>
    </dgm:pt>
    <dgm:pt modelId="{A356CB11-4E82-4C7F-93B6-1C682503F424}" type="parTrans" cxnId="{CA3F6C18-8C67-45DE-92FC-9196C264550D}">
      <dgm:prSet/>
      <dgm:spPr/>
      <dgm:t>
        <a:bodyPr/>
        <a:lstStyle/>
        <a:p>
          <a:endParaRPr lang="es-ES" sz="2000"/>
        </a:p>
      </dgm:t>
    </dgm:pt>
    <dgm:pt modelId="{43E6D6ED-BCCC-48B0-A6D8-C763805A8219}" type="sibTrans" cxnId="{CA3F6C18-8C67-45DE-92FC-9196C264550D}">
      <dgm:prSet/>
      <dgm:spPr/>
      <dgm:t>
        <a:bodyPr/>
        <a:lstStyle/>
        <a:p>
          <a:endParaRPr lang="es-ES" sz="2000"/>
        </a:p>
      </dgm:t>
    </dgm:pt>
    <dgm:pt modelId="{D028D18C-4141-44A9-9154-8F19DF832A70}" type="pres">
      <dgm:prSet presAssocID="{243F13D2-142E-4409-89BA-AAFBC1B6172F}" presName="Name0" presStyleCnt="0">
        <dgm:presLayoutVars>
          <dgm:dir/>
          <dgm:animLvl val="lvl"/>
          <dgm:resizeHandles val="exact"/>
        </dgm:presLayoutVars>
      </dgm:prSet>
      <dgm:spPr/>
    </dgm:pt>
    <dgm:pt modelId="{BE844CAA-A2AF-446E-AFFA-F672583126A4}" type="pres">
      <dgm:prSet presAssocID="{B8511069-CD3A-4098-AB97-D9A292ACD36F}" presName="composite" presStyleCnt="0"/>
      <dgm:spPr/>
    </dgm:pt>
    <dgm:pt modelId="{CA357AFD-4AE5-4AA3-8AE7-BB4E29E6DAB2}" type="pres">
      <dgm:prSet presAssocID="{B8511069-CD3A-4098-AB97-D9A292ACD36F}" presName="parTx" presStyleLbl="alignNode1" presStyleIdx="0" presStyleCnt="3">
        <dgm:presLayoutVars>
          <dgm:chMax val="0"/>
          <dgm:chPref val="0"/>
          <dgm:bulletEnabled val="1"/>
        </dgm:presLayoutVars>
      </dgm:prSet>
      <dgm:spPr/>
    </dgm:pt>
    <dgm:pt modelId="{4D0D01E4-A126-491D-B6A7-336189227918}" type="pres">
      <dgm:prSet presAssocID="{B8511069-CD3A-4098-AB97-D9A292ACD36F}" presName="desTx" presStyleLbl="alignAccFollowNode1" presStyleIdx="0" presStyleCnt="3" custScaleX="134079">
        <dgm:presLayoutVars>
          <dgm:bulletEnabled val="1"/>
        </dgm:presLayoutVars>
      </dgm:prSet>
      <dgm:spPr/>
    </dgm:pt>
    <dgm:pt modelId="{D36F9F0F-8E37-4FE2-9D48-C30480DFBF05}" type="pres">
      <dgm:prSet presAssocID="{09EA3E73-71BE-45BC-A13F-538068021C79}" presName="space" presStyleCnt="0"/>
      <dgm:spPr/>
    </dgm:pt>
    <dgm:pt modelId="{15DD56BF-5F44-4DFB-B2BD-35990CA8E94E}" type="pres">
      <dgm:prSet presAssocID="{AE44B848-2412-4DA8-A8E2-C4FFC8172F61}" presName="composite" presStyleCnt="0"/>
      <dgm:spPr/>
    </dgm:pt>
    <dgm:pt modelId="{B22427E5-E98A-4864-907C-B115C6DA48D6}" type="pres">
      <dgm:prSet presAssocID="{AE44B848-2412-4DA8-A8E2-C4FFC8172F61}" presName="parTx" presStyleLbl="alignNode1" presStyleIdx="1" presStyleCnt="3">
        <dgm:presLayoutVars>
          <dgm:chMax val="0"/>
          <dgm:chPref val="0"/>
          <dgm:bulletEnabled val="1"/>
        </dgm:presLayoutVars>
      </dgm:prSet>
      <dgm:spPr/>
    </dgm:pt>
    <dgm:pt modelId="{BDA611F5-F0AA-4375-8E72-CE1D43E66B21}" type="pres">
      <dgm:prSet presAssocID="{AE44B848-2412-4DA8-A8E2-C4FFC8172F61}" presName="desTx" presStyleLbl="alignAccFollowNode1" presStyleIdx="1" presStyleCnt="3" custScaleX="137033">
        <dgm:presLayoutVars>
          <dgm:bulletEnabled val="1"/>
        </dgm:presLayoutVars>
      </dgm:prSet>
      <dgm:spPr/>
    </dgm:pt>
    <dgm:pt modelId="{84EE11E8-09D5-4800-AD54-73B914344F21}" type="pres">
      <dgm:prSet presAssocID="{D684BF39-CFF7-4CC8-9F93-2C656338FF52}" presName="space" presStyleCnt="0"/>
      <dgm:spPr/>
    </dgm:pt>
    <dgm:pt modelId="{59201AA8-08F8-45AC-8632-66471625AA1D}" type="pres">
      <dgm:prSet presAssocID="{69929573-7126-4FFB-B53F-0D7B16C90FC0}" presName="composite" presStyleCnt="0"/>
      <dgm:spPr/>
    </dgm:pt>
    <dgm:pt modelId="{95EE9CDF-6781-43DB-AA9E-4853CEE62ED4}" type="pres">
      <dgm:prSet presAssocID="{69929573-7126-4FFB-B53F-0D7B16C90FC0}" presName="parTx" presStyleLbl="alignNode1" presStyleIdx="2" presStyleCnt="3">
        <dgm:presLayoutVars>
          <dgm:chMax val="0"/>
          <dgm:chPref val="0"/>
          <dgm:bulletEnabled val="1"/>
        </dgm:presLayoutVars>
      </dgm:prSet>
      <dgm:spPr/>
    </dgm:pt>
    <dgm:pt modelId="{08D25AB8-3F34-46C5-974C-94F27F82DEBB}" type="pres">
      <dgm:prSet presAssocID="{69929573-7126-4FFB-B53F-0D7B16C90FC0}" presName="desTx" presStyleLbl="alignAccFollowNode1" presStyleIdx="2" presStyleCnt="3" custScaleX="134375">
        <dgm:presLayoutVars>
          <dgm:bulletEnabled val="1"/>
        </dgm:presLayoutVars>
      </dgm:prSet>
      <dgm:spPr/>
    </dgm:pt>
  </dgm:ptLst>
  <dgm:cxnLst>
    <dgm:cxn modelId="{BE0C080A-73B0-4BFC-A64B-2EC341A81475}" type="presOf" srcId="{B1E80133-C857-4C9A-BC9C-AA6AD296C105}" destId="{4D0D01E4-A126-491D-B6A7-336189227918}" srcOrd="0" destOrd="0" presId="urn:microsoft.com/office/officeart/2005/8/layout/hList1"/>
    <dgm:cxn modelId="{56C34F0C-D13B-402E-904E-CA429A21CA89}" type="presOf" srcId="{69929573-7126-4FFB-B53F-0D7B16C90FC0}" destId="{95EE9CDF-6781-43DB-AA9E-4853CEE62ED4}" srcOrd="0" destOrd="0" presId="urn:microsoft.com/office/officeart/2005/8/layout/hList1"/>
    <dgm:cxn modelId="{CA3F6C18-8C67-45DE-92FC-9196C264550D}" srcId="{865DBAD6-AEB3-44E7-A070-0589D05EB0C0}" destId="{89383BB5-1EC1-45EF-873A-6A3BB95506B1}" srcOrd="1" destOrd="0" parTransId="{A356CB11-4E82-4C7F-93B6-1C682503F424}" sibTransId="{43E6D6ED-BCCC-48B0-A6D8-C763805A8219}"/>
    <dgm:cxn modelId="{FD999218-8D64-4BC6-AB23-A78CAFB1DCBF}" srcId="{243F13D2-142E-4409-89BA-AAFBC1B6172F}" destId="{69929573-7126-4FFB-B53F-0D7B16C90FC0}" srcOrd="2" destOrd="0" parTransId="{C4BED180-C09E-4C9C-A40D-14AC48B8A29F}" sibTransId="{815470E7-6285-4388-B5B7-046BBA3EE08C}"/>
    <dgm:cxn modelId="{AF12891F-EDA4-434F-A753-690A6E97AD78}" type="presOf" srcId="{B8511069-CD3A-4098-AB97-D9A292ACD36F}" destId="{CA357AFD-4AE5-4AA3-8AE7-BB4E29E6DAB2}" srcOrd="0" destOrd="0" presId="urn:microsoft.com/office/officeart/2005/8/layout/hList1"/>
    <dgm:cxn modelId="{F678C534-D9A7-4C7E-8859-C48966BD0A06}" srcId="{B8511069-CD3A-4098-AB97-D9A292ACD36F}" destId="{0D9BAC60-3BFB-4C0E-AD55-9CF8833D4738}" srcOrd="2" destOrd="0" parTransId="{527EC9CB-FFD6-40B4-8644-6CDDE88984EA}" sibTransId="{2AA9C08F-9B74-49B6-B784-9B8ED0280F0E}"/>
    <dgm:cxn modelId="{D11C153D-D942-4CBB-87E4-6E2DDB4578B0}" srcId="{AE44B848-2412-4DA8-A8E2-C4FFC8172F61}" destId="{25A867CD-F511-404C-BD04-A260419A168D}" srcOrd="2" destOrd="0" parTransId="{49D36624-EC82-4791-A3C6-17F98999E271}" sibTransId="{A6C26A8D-C345-45EC-A687-E76A94DB2C05}"/>
    <dgm:cxn modelId="{717D135B-F5EF-4849-8F1D-83AE8EBA4ECA}" type="presOf" srcId="{AE44B848-2412-4DA8-A8E2-C4FFC8172F61}" destId="{B22427E5-E98A-4864-907C-B115C6DA48D6}" srcOrd="0" destOrd="0" presId="urn:microsoft.com/office/officeart/2005/8/layout/hList1"/>
    <dgm:cxn modelId="{6F5B4D60-F73B-4EF4-9663-042FCB1C468E}" type="presOf" srcId="{BCD7DC58-E9BA-4CB0-89FD-008D217779E7}" destId="{4D0D01E4-A126-491D-B6A7-336189227918}" srcOrd="0" destOrd="3" presId="urn:microsoft.com/office/officeart/2005/8/layout/hList1"/>
    <dgm:cxn modelId="{03CEBC47-E1CE-48C4-9C18-15EE973CA6A9}" type="presOf" srcId="{25A867CD-F511-404C-BD04-A260419A168D}" destId="{BDA611F5-F0AA-4375-8E72-CE1D43E66B21}" srcOrd="0" destOrd="2" presId="urn:microsoft.com/office/officeart/2005/8/layout/hList1"/>
    <dgm:cxn modelId="{25F6EA4D-FFBF-43BD-AEDE-12B83C7B01BA}" type="presOf" srcId="{489C8470-5450-4487-A7A4-6A0E1D947CB0}" destId="{BDA611F5-F0AA-4375-8E72-CE1D43E66B21}" srcOrd="0" destOrd="0" presId="urn:microsoft.com/office/officeart/2005/8/layout/hList1"/>
    <dgm:cxn modelId="{2628706E-BDEC-427C-ADDC-B3DD05323646}" type="presOf" srcId="{8687DEBF-D269-4EAB-BAAC-092A2218107F}" destId="{4D0D01E4-A126-491D-B6A7-336189227918}" srcOrd="0" destOrd="1" presId="urn:microsoft.com/office/officeart/2005/8/layout/hList1"/>
    <dgm:cxn modelId="{CE8C3350-C719-4772-B4B6-C4080C0B1972}" type="presOf" srcId="{865DBAD6-AEB3-44E7-A070-0589D05EB0C0}" destId="{08D25AB8-3F34-46C5-974C-94F27F82DEBB}" srcOrd="0" destOrd="0" presId="urn:microsoft.com/office/officeart/2005/8/layout/hList1"/>
    <dgm:cxn modelId="{FF1F4D54-70DC-4DB8-AAFD-E703A3882D62}" type="presOf" srcId="{89383BB5-1EC1-45EF-873A-6A3BB95506B1}" destId="{08D25AB8-3F34-46C5-974C-94F27F82DEBB}" srcOrd="0" destOrd="2" presId="urn:microsoft.com/office/officeart/2005/8/layout/hList1"/>
    <dgm:cxn modelId="{2E0DF059-F59A-464B-941B-8A02C85B4FF5}" srcId="{243F13D2-142E-4409-89BA-AAFBC1B6172F}" destId="{AE44B848-2412-4DA8-A8E2-C4FFC8172F61}" srcOrd="1" destOrd="0" parTransId="{5D55B05E-4BBC-4D0B-BD16-A20862DC7BC4}" sibTransId="{D684BF39-CFF7-4CC8-9F93-2C656338FF52}"/>
    <dgm:cxn modelId="{A944FA7B-8B9E-4E64-8841-5989F2945C0F}" type="presOf" srcId="{3453AF58-522A-4B5A-A6F0-B35BE392E06A}" destId="{BDA611F5-F0AA-4375-8E72-CE1D43E66B21}" srcOrd="0" destOrd="3" presId="urn:microsoft.com/office/officeart/2005/8/layout/hList1"/>
    <dgm:cxn modelId="{CED67A7C-A6E8-4D1A-A973-24B46F950F41}" srcId="{B8511069-CD3A-4098-AB97-D9A292ACD36F}" destId="{B1E80133-C857-4C9A-BC9C-AA6AD296C105}" srcOrd="0" destOrd="0" parTransId="{73D4507F-3E6A-4973-8F4B-6FAB19D11384}" sibTransId="{D7AE6C6E-8BB2-4205-A198-F1AE7C8F3FED}"/>
    <dgm:cxn modelId="{368EC1A3-AC8A-4268-9127-FADE335AA08D}" srcId="{AE44B848-2412-4DA8-A8E2-C4FFC8172F61}" destId="{3453AF58-522A-4B5A-A6F0-B35BE392E06A}" srcOrd="3" destOrd="0" parTransId="{8BBE6711-5B47-4690-9E07-65303F6BC2B3}" sibTransId="{C19062FF-81A6-429D-A68C-1D5CDA0C5265}"/>
    <dgm:cxn modelId="{FEEF9DB9-40AE-454E-8171-050585376AB7}" srcId="{B8511069-CD3A-4098-AB97-D9A292ACD36F}" destId="{BCD7DC58-E9BA-4CB0-89FD-008D217779E7}" srcOrd="3" destOrd="0" parTransId="{3851F600-90D9-4F2D-ACE0-45BF3481CE0B}" sibTransId="{552C5F6D-EE11-4644-B351-526BEFADA5A5}"/>
    <dgm:cxn modelId="{B5F8C8C1-16F4-44F2-B60E-731293E330D5}" type="presOf" srcId="{A4B92569-FA8C-48CC-9DE4-3E5B446B8C6F}" destId="{08D25AB8-3F34-46C5-974C-94F27F82DEBB}" srcOrd="0" destOrd="1" presId="urn:microsoft.com/office/officeart/2005/8/layout/hList1"/>
    <dgm:cxn modelId="{1ABFA7C3-AAF6-4FD0-BA3B-C082C739BBE5}" type="presOf" srcId="{0D9BAC60-3BFB-4C0E-AD55-9CF8833D4738}" destId="{4D0D01E4-A126-491D-B6A7-336189227918}" srcOrd="0" destOrd="2" presId="urn:microsoft.com/office/officeart/2005/8/layout/hList1"/>
    <dgm:cxn modelId="{609055D1-355A-46AA-B760-C433A930EB78}" srcId="{69929573-7126-4FFB-B53F-0D7B16C90FC0}" destId="{865DBAD6-AEB3-44E7-A070-0589D05EB0C0}" srcOrd="0" destOrd="0" parTransId="{C8EEE109-D822-4421-90ED-36831A62C78A}" sibTransId="{40B2F9C6-5628-46AD-8D03-5AD146DEBFFD}"/>
    <dgm:cxn modelId="{14F687DB-9A6A-405D-974F-1B8EAD304D50}" type="presOf" srcId="{243F13D2-142E-4409-89BA-AAFBC1B6172F}" destId="{D028D18C-4141-44A9-9154-8F19DF832A70}" srcOrd="0" destOrd="0" presId="urn:microsoft.com/office/officeart/2005/8/layout/hList1"/>
    <dgm:cxn modelId="{4251C4DD-1EF3-4606-8221-77FE2EBAA1F3}" srcId="{AE44B848-2412-4DA8-A8E2-C4FFC8172F61}" destId="{1F8CE43B-9C44-4105-BDFA-833AAD0961A8}" srcOrd="1" destOrd="0" parTransId="{ACF555FF-4668-48E4-8FD3-4332BE6ACDF0}" sibTransId="{C231E893-4ECF-4FA6-9EB4-D1CFEDCF70AE}"/>
    <dgm:cxn modelId="{D5200EE2-DD01-444F-AE2E-6F5F6C39AD7D}" srcId="{AE44B848-2412-4DA8-A8E2-C4FFC8172F61}" destId="{489C8470-5450-4487-A7A4-6A0E1D947CB0}" srcOrd="0" destOrd="0" parTransId="{A838A33E-A1D9-44FE-B1DE-01A1626B14E3}" sibTransId="{955810A1-3009-4792-B0C7-09125759EF7F}"/>
    <dgm:cxn modelId="{C5C61EE6-4D14-4815-ACC5-7E0A1EDE4B42}" srcId="{865DBAD6-AEB3-44E7-A070-0589D05EB0C0}" destId="{A4B92569-FA8C-48CC-9DE4-3E5B446B8C6F}" srcOrd="0" destOrd="0" parTransId="{610DE4A8-61B9-46E6-9F91-2D549F189FC2}" sibTransId="{018E8011-BA5D-411E-B83B-900FBE0B2410}"/>
    <dgm:cxn modelId="{FD585DED-BA04-4B87-B714-EB0F56118998}" type="presOf" srcId="{1F8CE43B-9C44-4105-BDFA-833AAD0961A8}" destId="{BDA611F5-F0AA-4375-8E72-CE1D43E66B21}" srcOrd="0" destOrd="1" presId="urn:microsoft.com/office/officeart/2005/8/layout/hList1"/>
    <dgm:cxn modelId="{F9AAE5F3-9693-4B6F-A453-5869D85E1FCF}" srcId="{B8511069-CD3A-4098-AB97-D9A292ACD36F}" destId="{8687DEBF-D269-4EAB-BAAC-092A2218107F}" srcOrd="1" destOrd="0" parTransId="{EF33E98B-9C22-4F80-BB6D-D41E9C3B18B5}" sibTransId="{A60E2286-B2E8-4B4E-BB8A-8085262982E3}"/>
    <dgm:cxn modelId="{A62C5AFD-7A74-4C7E-A566-90522C4301DF}" srcId="{243F13D2-142E-4409-89BA-AAFBC1B6172F}" destId="{B8511069-CD3A-4098-AB97-D9A292ACD36F}" srcOrd="0" destOrd="0" parTransId="{33B1A9F1-DFBC-4A9E-AFE9-9625D1AA89E9}" sibTransId="{09EA3E73-71BE-45BC-A13F-538068021C79}"/>
    <dgm:cxn modelId="{AD869484-6527-4FDD-A8F7-4387ADCD38DA}" type="presParOf" srcId="{D028D18C-4141-44A9-9154-8F19DF832A70}" destId="{BE844CAA-A2AF-446E-AFFA-F672583126A4}" srcOrd="0" destOrd="0" presId="urn:microsoft.com/office/officeart/2005/8/layout/hList1"/>
    <dgm:cxn modelId="{21AC5958-1839-414C-8EE1-5A0A75C70514}" type="presParOf" srcId="{BE844CAA-A2AF-446E-AFFA-F672583126A4}" destId="{CA357AFD-4AE5-4AA3-8AE7-BB4E29E6DAB2}" srcOrd="0" destOrd="0" presId="urn:microsoft.com/office/officeart/2005/8/layout/hList1"/>
    <dgm:cxn modelId="{77DC0AD1-E0E8-4F0C-9CE6-A2CF27F0AAA1}" type="presParOf" srcId="{BE844CAA-A2AF-446E-AFFA-F672583126A4}" destId="{4D0D01E4-A126-491D-B6A7-336189227918}" srcOrd="1" destOrd="0" presId="urn:microsoft.com/office/officeart/2005/8/layout/hList1"/>
    <dgm:cxn modelId="{9FC1391F-EDE9-42C5-B2D6-4174ACCBF5C4}" type="presParOf" srcId="{D028D18C-4141-44A9-9154-8F19DF832A70}" destId="{D36F9F0F-8E37-4FE2-9D48-C30480DFBF05}" srcOrd="1" destOrd="0" presId="urn:microsoft.com/office/officeart/2005/8/layout/hList1"/>
    <dgm:cxn modelId="{2621E3BD-9EBD-48F9-A935-21963B5E638E}" type="presParOf" srcId="{D028D18C-4141-44A9-9154-8F19DF832A70}" destId="{15DD56BF-5F44-4DFB-B2BD-35990CA8E94E}" srcOrd="2" destOrd="0" presId="urn:microsoft.com/office/officeart/2005/8/layout/hList1"/>
    <dgm:cxn modelId="{1CD8EE47-D09F-457A-A21A-01A1DF9127BB}" type="presParOf" srcId="{15DD56BF-5F44-4DFB-B2BD-35990CA8E94E}" destId="{B22427E5-E98A-4864-907C-B115C6DA48D6}" srcOrd="0" destOrd="0" presId="urn:microsoft.com/office/officeart/2005/8/layout/hList1"/>
    <dgm:cxn modelId="{811CB106-BD1E-4108-9F61-18A8900681A4}" type="presParOf" srcId="{15DD56BF-5F44-4DFB-B2BD-35990CA8E94E}" destId="{BDA611F5-F0AA-4375-8E72-CE1D43E66B21}" srcOrd="1" destOrd="0" presId="urn:microsoft.com/office/officeart/2005/8/layout/hList1"/>
    <dgm:cxn modelId="{0499DC2F-374D-4B1D-BB74-9A0628F2C92E}" type="presParOf" srcId="{D028D18C-4141-44A9-9154-8F19DF832A70}" destId="{84EE11E8-09D5-4800-AD54-73B914344F21}" srcOrd="3" destOrd="0" presId="urn:microsoft.com/office/officeart/2005/8/layout/hList1"/>
    <dgm:cxn modelId="{9E5DD243-FFF4-46A2-B095-E639C1A49CFC}" type="presParOf" srcId="{D028D18C-4141-44A9-9154-8F19DF832A70}" destId="{59201AA8-08F8-45AC-8632-66471625AA1D}" srcOrd="4" destOrd="0" presId="urn:microsoft.com/office/officeart/2005/8/layout/hList1"/>
    <dgm:cxn modelId="{312F6299-DAF1-46A6-A526-C8A296E069D6}" type="presParOf" srcId="{59201AA8-08F8-45AC-8632-66471625AA1D}" destId="{95EE9CDF-6781-43DB-AA9E-4853CEE62ED4}" srcOrd="0" destOrd="0" presId="urn:microsoft.com/office/officeart/2005/8/layout/hList1"/>
    <dgm:cxn modelId="{34B637CC-D1E2-46A6-B723-CA91C49A782D}" type="presParOf" srcId="{59201AA8-08F8-45AC-8632-66471625AA1D}" destId="{08D25AB8-3F34-46C5-974C-94F27F82DEB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514961-D838-4C28-9E18-6632277DF57C}" type="doc">
      <dgm:prSet loTypeId="urn:microsoft.com/office/officeart/2005/8/layout/hList7" loCatId="list" qsTypeId="urn:microsoft.com/office/officeart/2005/8/quickstyle/simple1" qsCatId="simple" csTypeId="urn:microsoft.com/office/officeart/2005/8/colors/colorful1" csCatId="colorful" phldr="1"/>
      <dgm:spPr/>
    </dgm:pt>
    <dgm:pt modelId="{0AD6CF64-22AF-4966-8DD9-B268C18FA69E}">
      <dgm:prSet phldrT="[Texto]" custT="1"/>
      <dgm:spPr/>
      <dgm:t>
        <a:bodyPr/>
        <a:lstStyle/>
        <a:p>
          <a:r>
            <a:rPr lang="es-CO" sz="1200" dirty="0">
              <a:solidFill>
                <a:schemeClr val="bg1"/>
              </a:solidFill>
            </a:rPr>
            <a:t>Asegurar procesos participativos en la identificación de canales y modalidades para los CFM, adaptándolos para que sean seguros e inclusivos. </a:t>
          </a:r>
          <a:endParaRPr lang="es-ES" sz="1200" dirty="0">
            <a:solidFill>
              <a:schemeClr val="bg1"/>
            </a:solidFill>
          </a:endParaRPr>
        </a:p>
      </dgm:t>
    </dgm:pt>
    <dgm:pt modelId="{EE4E96BC-4023-480A-8B71-9AD904F41B80}" type="parTrans" cxnId="{7B87D380-6176-4F3D-AB59-D9C6A011619B}">
      <dgm:prSet/>
      <dgm:spPr/>
      <dgm:t>
        <a:bodyPr/>
        <a:lstStyle/>
        <a:p>
          <a:endParaRPr lang="es-ES" sz="1400"/>
        </a:p>
      </dgm:t>
    </dgm:pt>
    <dgm:pt modelId="{3A24E93E-2B88-4E3D-A843-3D915A94A6E8}" type="sibTrans" cxnId="{7B87D380-6176-4F3D-AB59-D9C6A011619B}">
      <dgm:prSet/>
      <dgm:spPr/>
      <dgm:t>
        <a:bodyPr/>
        <a:lstStyle/>
        <a:p>
          <a:endParaRPr lang="es-ES" sz="1400"/>
        </a:p>
      </dgm:t>
    </dgm:pt>
    <dgm:pt modelId="{0B743C77-4BA6-4759-AC3E-F7B701930745}">
      <dgm:prSet phldrT="[Texto]" custT="1"/>
      <dgm:spPr/>
      <dgm:t>
        <a:bodyPr/>
        <a:lstStyle/>
        <a:p>
          <a:r>
            <a:rPr lang="es-CO" sz="1200" dirty="0">
              <a:solidFill>
                <a:schemeClr val="bg1"/>
              </a:solidFill>
            </a:rPr>
            <a:t>Garantizar que los canales estén disponibles para las partes interesadas externas, incluidas las personas y las comunidades que se benefician de la asistencia de NRC.</a:t>
          </a:r>
          <a:endParaRPr lang="es-ES" sz="1200" dirty="0">
            <a:solidFill>
              <a:schemeClr val="bg1"/>
            </a:solidFill>
          </a:endParaRPr>
        </a:p>
      </dgm:t>
    </dgm:pt>
    <dgm:pt modelId="{00C15C74-6711-4FB3-AB20-F8AE65564785}" type="parTrans" cxnId="{79C2DBE2-0A6D-40D0-9075-8AC5EA9AA70B}">
      <dgm:prSet/>
      <dgm:spPr/>
      <dgm:t>
        <a:bodyPr/>
        <a:lstStyle/>
        <a:p>
          <a:endParaRPr lang="es-ES" sz="1400"/>
        </a:p>
      </dgm:t>
    </dgm:pt>
    <dgm:pt modelId="{967D5D6D-58DB-4485-AA6A-E3CE22F45364}" type="sibTrans" cxnId="{79C2DBE2-0A6D-40D0-9075-8AC5EA9AA70B}">
      <dgm:prSet/>
      <dgm:spPr/>
      <dgm:t>
        <a:bodyPr/>
        <a:lstStyle/>
        <a:p>
          <a:endParaRPr lang="es-ES" sz="1400"/>
        </a:p>
      </dgm:t>
    </dgm:pt>
    <dgm:pt modelId="{2BA1897A-F579-4AA2-B945-27B80982ACA5}">
      <dgm:prSet phldrT="[Texto]" custT="1"/>
      <dgm:spPr/>
      <dgm:t>
        <a:bodyPr/>
        <a:lstStyle/>
        <a:p>
          <a:r>
            <a:rPr lang="es-CO" sz="1200" dirty="0"/>
            <a:t>Dar cumplimiento a la </a:t>
          </a:r>
          <a:r>
            <a:rPr lang="es-CO" sz="1200" dirty="0">
              <a:hlinkClick xmlns:r="http://schemas.openxmlformats.org/officeDocument/2006/relationships" r:id="rId1"/>
            </a:rPr>
            <a:t>política de quejas y retroalimentación  de NRC</a:t>
          </a:r>
          <a:r>
            <a:rPr lang="es-CO" sz="1200" dirty="0"/>
            <a:t>. </a:t>
          </a:r>
          <a:r>
            <a:rPr lang="es-CO" sz="1200" dirty="0">
              <a:solidFill>
                <a:schemeClr val="accent2"/>
              </a:solidFill>
            </a:rPr>
            <a:t>Gestión de casos</a:t>
          </a:r>
          <a:endParaRPr lang="es-ES" sz="1200" dirty="0"/>
        </a:p>
      </dgm:t>
    </dgm:pt>
    <dgm:pt modelId="{194BD7FD-4A40-4728-81E1-4F2ED6C9D4C5}" type="parTrans" cxnId="{DECEBD95-30A9-4F24-AB89-FA2B0097FE3E}">
      <dgm:prSet/>
      <dgm:spPr/>
      <dgm:t>
        <a:bodyPr/>
        <a:lstStyle/>
        <a:p>
          <a:endParaRPr lang="es-ES" sz="1400"/>
        </a:p>
      </dgm:t>
    </dgm:pt>
    <dgm:pt modelId="{4DA733A3-46A5-49D5-8D5F-6AAA23917B9E}" type="sibTrans" cxnId="{DECEBD95-30A9-4F24-AB89-FA2B0097FE3E}">
      <dgm:prSet/>
      <dgm:spPr/>
      <dgm:t>
        <a:bodyPr/>
        <a:lstStyle/>
        <a:p>
          <a:endParaRPr lang="es-ES" sz="1400"/>
        </a:p>
      </dgm:t>
    </dgm:pt>
    <dgm:pt modelId="{94D69297-2C13-43E3-A6B2-B67F1BB3E314}">
      <dgm:prSet phldrT="[Texto]" custT="1"/>
      <dgm:spPr/>
      <dgm:t>
        <a:bodyPr/>
        <a:lstStyle/>
        <a:p>
          <a:r>
            <a:rPr lang="es-CO" sz="1200" dirty="0"/>
            <a:t>Mejorar la </a:t>
          </a:r>
          <a:r>
            <a:rPr lang="es-CO" sz="1200" dirty="0">
              <a:solidFill>
                <a:schemeClr val="accent2"/>
              </a:solidFill>
            </a:rPr>
            <a:t>rendición de cuentas </a:t>
          </a:r>
          <a:r>
            <a:rPr lang="es-CO" sz="1200" dirty="0"/>
            <a:t>hacia las partes interesadas internas y externas y las poblaciones afectadas. </a:t>
          </a:r>
          <a:endParaRPr lang="es-ES" sz="1200" dirty="0"/>
        </a:p>
      </dgm:t>
    </dgm:pt>
    <dgm:pt modelId="{009B2660-CED5-4061-9F6B-792A2EA6300E}" type="parTrans" cxnId="{3E96D526-019A-479F-96F0-099E87735024}">
      <dgm:prSet/>
      <dgm:spPr/>
      <dgm:t>
        <a:bodyPr/>
        <a:lstStyle/>
        <a:p>
          <a:endParaRPr lang="es-ES" sz="1400"/>
        </a:p>
      </dgm:t>
    </dgm:pt>
    <dgm:pt modelId="{3CFD2FEC-0788-46F2-90D9-8A6001E9D062}" type="sibTrans" cxnId="{3E96D526-019A-479F-96F0-099E87735024}">
      <dgm:prSet/>
      <dgm:spPr/>
      <dgm:t>
        <a:bodyPr/>
        <a:lstStyle/>
        <a:p>
          <a:endParaRPr lang="es-ES" sz="1400"/>
        </a:p>
      </dgm:t>
    </dgm:pt>
    <dgm:pt modelId="{51E880A1-7875-4D72-98BC-9C135C03F31A}">
      <dgm:prSet phldrT="[Texto]" custT="1"/>
      <dgm:spPr/>
      <dgm:t>
        <a:bodyPr/>
        <a:lstStyle/>
        <a:p>
          <a:r>
            <a:rPr lang="es-CO" sz="1200" dirty="0"/>
            <a:t>Contribuir a </a:t>
          </a:r>
          <a:r>
            <a:rPr lang="es-CO" sz="1200" dirty="0">
              <a:solidFill>
                <a:schemeClr val="accent2"/>
              </a:solidFill>
            </a:rPr>
            <a:t>mejorar el diseño </a:t>
          </a:r>
          <a:r>
            <a:rPr lang="es-CO" sz="1200" dirty="0"/>
            <a:t>del programa y el </a:t>
          </a:r>
          <a:r>
            <a:rPr lang="es-CO" sz="1200" dirty="0">
              <a:solidFill>
                <a:schemeClr val="accent2"/>
              </a:solidFill>
            </a:rPr>
            <a:t>desempeño</a:t>
          </a:r>
          <a:r>
            <a:rPr lang="es-CO" sz="1200" dirty="0"/>
            <a:t> organizacional.</a:t>
          </a:r>
          <a:endParaRPr lang="es-ES" sz="1200" dirty="0"/>
        </a:p>
      </dgm:t>
    </dgm:pt>
    <dgm:pt modelId="{B5289CF0-8014-470B-80B8-F5D5F12676E8}" type="parTrans" cxnId="{ABA9CF20-C2BE-4679-95CC-90F0E9D55E6A}">
      <dgm:prSet/>
      <dgm:spPr/>
      <dgm:t>
        <a:bodyPr/>
        <a:lstStyle/>
        <a:p>
          <a:endParaRPr lang="es-ES" sz="1400"/>
        </a:p>
      </dgm:t>
    </dgm:pt>
    <dgm:pt modelId="{B92D5D94-E98A-44ED-B2B4-39151F0A4376}" type="sibTrans" cxnId="{ABA9CF20-C2BE-4679-95CC-90F0E9D55E6A}">
      <dgm:prSet/>
      <dgm:spPr/>
      <dgm:t>
        <a:bodyPr/>
        <a:lstStyle/>
        <a:p>
          <a:endParaRPr lang="es-ES" sz="1400"/>
        </a:p>
      </dgm:t>
    </dgm:pt>
    <dgm:pt modelId="{0BA30811-E930-49CF-96C9-6999A51168DC}" type="pres">
      <dgm:prSet presAssocID="{FD514961-D838-4C28-9E18-6632277DF57C}" presName="Name0" presStyleCnt="0">
        <dgm:presLayoutVars>
          <dgm:dir/>
          <dgm:resizeHandles val="exact"/>
        </dgm:presLayoutVars>
      </dgm:prSet>
      <dgm:spPr/>
    </dgm:pt>
    <dgm:pt modelId="{A77A3A8A-B5C6-401B-93BA-9DE64806DBC2}" type="pres">
      <dgm:prSet presAssocID="{FD514961-D838-4C28-9E18-6632277DF57C}" presName="fgShape" presStyleLbl="fgShp" presStyleIdx="0" presStyleCnt="1"/>
      <dgm:spPr/>
    </dgm:pt>
    <dgm:pt modelId="{51AD729E-7E35-421A-8382-2327B9CA0DB3}" type="pres">
      <dgm:prSet presAssocID="{FD514961-D838-4C28-9E18-6632277DF57C}" presName="linComp" presStyleCnt="0"/>
      <dgm:spPr/>
    </dgm:pt>
    <dgm:pt modelId="{407A52D4-06D7-4F66-810E-283BE3F86350}" type="pres">
      <dgm:prSet presAssocID="{0AD6CF64-22AF-4966-8DD9-B268C18FA69E}" presName="compNode" presStyleCnt="0"/>
      <dgm:spPr/>
    </dgm:pt>
    <dgm:pt modelId="{EBE5B25C-530D-43B1-A432-536CEC271343}" type="pres">
      <dgm:prSet presAssocID="{0AD6CF64-22AF-4966-8DD9-B268C18FA69E}" presName="bkgdShape" presStyleLbl="node1" presStyleIdx="0" presStyleCnt="5" custLinFactNeighborX="-6562" custLinFactNeighborY="-641"/>
      <dgm:spPr/>
    </dgm:pt>
    <dgm:pt modelId="{0C736DD9-16A4-4A71-9FAD-B2474DA56EFF}" type="pres">
      <dgm:prSet presAssocID="{0AD6CF64-22AF-4966-8DD9-B268C18FA69E}" presName="nodeTx" presStyleLbl="node1" presStyleIdx="0" presStyleCnt="5">
        <dgm:presLayoutVars>
          <dgm:bulletEnabled val="1"/>
        </dgm:presLayoutVars>
      </dgm:prSet>
      <dgm:spPr/>
    </dgm:pt>
    <dgm:pt modelId="{AD6B03BF-E319-4D87-90AF-3D8E7EC8E84D}" type="pres">
      <dgm:prSet presAssocID="{0AD6CF64-22AF-4966-8DD9-B268C18FA69E}" presName="invisiNode" presStyleLbl="node1" presStyleIdx="0" presStyleCnt="5"/>
      <dgm:spPr/>
    </dgm:pt>
    <dgm:pt modelId="{A5A89566-4079-4085-AEF4-B80060D62C5A}" type="pres">
      <dgm:prSet presAssocID="{0AD6CF64-22AF-4966-8DD9-B268C18FA69E}" presName="imagNode" presStyleLbl="fgImgPlace1" presStyleIdx="0"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dgm:spPr>
    </dgm:pt>
    <dgm:pt modelId="{8C95DB53-C904-476A-8188-5FAFA0494E21}" type="pres">
      <dgm:prSet presAssocID="{3A24E93E-2B88-4E3D-A843-3D915A94A6E8}" presName="sibTrans" presStyleLbl="sibTrans2D1" presStyleIdx="0" presStyleCnt="0"/>
      <dgm:spPr/>
    </dgm:pt>
    <dgm:pt modelId="{1130070D-D24D-4E38-9EF3-B09CB573C1E5}" type="pres">
      <dgm:prSet presAssocID="{0B743C77-4BA6-4759-AC3E-F7B701930745}" presName="compNode" presStyleCnt="0"/>
      <dgm:spPr/>
    </dgm:pt>
    <dgm:pt modelId="{F5822085-04A3-4223-AD60-657F052F1634}" type="pres">
      <dgm:prSet presAssocID="{0B743C77-4BA6-4759-AC3E-F7B701930745}" presName="bkgdShape" presStyleLbl="node1" presStyleIdx="1" presStyleCnt="5"/>
      <dgm:spPr/>
    </dgm:pt>
    <dgm:pt modelId="{5CFF078C-62DE-4695-B350-A1808CEE3024}" type="pres">
      <dgm:prSet presAssocID="{0B743C77-4BA6-4759-AC3E-F7B701930745}" presName="nodeTx" presStyleLbl="node1" presStyleIdx="1" presStyleCnt="5">
        <dgm:presLayoutVars>
          <dgm:bulletEnabled val="1"/>
        </dgm:presLayoutVars>
      </dgm:prSet>
      <dgm:spPr/>
    </dgm:pt>
    <dgm:pt modelId="{40F82357-9714-45C6-9A6E-96F38663AFE2}" type="pres">
      <dgm:prSet presAssocID="{0B743C77-4BA6-4759-AC3E-F7B701930745}" presName="invisiNode" presStyleLbl="node1" presStyleIdx="1" presStyleCnt="5"/>
      <dgm:spPr/>
    </dgm:pt>
    <dgm:pt modelId="{43F23E26-1303-495D-9BD1-DA4F940D7C6B}" type="pres">
      <dgm:prSet presAssocID="{0B743C77-4BA6-4759-AC3E-F7B701930745}" presName="imagNode"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A0EEDCF9-3143-46B4-9AE3-DDF592745443}" type="pres">
      <dgm:prSet presAssocID="{967D5D6D-58DB-4485-AA6A-E3CE22F45364}" presName="sibTrans" presStyleLbl="sibTrans2D1" presStyleIdx="0" presStyleCnt="0"/>
      <dgm:spPr/>
    </dgm:pt>
    <dgm:pt modelId="{A669E6A2-8B64-4ECB-A069-FC0D7BE5E2B3}" type="pres">
      <dgm:prSet presAssocID="{2BA1897A-F579-4AA2-B945-27B80982ACA5}" presName="compNode" presStyleCnt="0"/>
      <dgm:spPr/>
    </dgm:pt>
    <dgm:pt modelId="{12076703-F285-4E2B-8314-6F15FF9EDE10}" type="pres">
      <dgm:prSet presAssocID="{2BA1897A-F579-4AA2-B945-27B80982ACA5}" presName="bkgdShape" presStyleLbl="node1" presStyleIdx="2" presStyleCnt="5"/>
      <dgm:spPr/>
    </dgm:pt>
    <dgm:pt modelId="{59293C45-E5DE-4A0B-9E95-C882B9F5725E}" type="pres">
      <dgm:prSet presAssocID="{2BA1897A-F579-4AA2-B945-27B80982ACA5}" presName="nodeTx" presStyleLbl="node1" presStyleIdx="2" presStyleCnt="5">
        <dgm:presLayoutVars>
          <dgm:bulletEnabled val="1"/>
        </dgm:presLayoutVars>
      </dgm:prSet>
      <dgm:spPr/>
    </dgm:pt>
    <dgm:pt modelId="{7B83FECD-C29E-4960-88FB-CDBC989BF07A}" type="pres">
      <dgm:prSet presAssocID="{2BA1897A-F579-4AA2-B945-27B80982ACA5}" presName="invisiNode" presStyleLbl="node1" presStyleIdx="2" presStyleCnt="5"/>
      <dgm:spPr/>
    </dgm:pt>
    <dgm:pt modelId="{81B3F791-672D-4B02-9A20-03A3B27DEC97}" type="pres">
      <dgm:prSet presAssocID="{2BA1897A-F579-4AA2-B945-27B80982ACA5}" presName="imagNode" presStyleLbl="fgImgPlace1" presStyleIdx="2"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3000" r="-23000"/>
          </a:stretch>
        </a:blipFill>
      </dgm:spPr>
    </dgm:pt>
    <dgm:pt modelId="{F6914C04-2CB2-4DC8-A5BE-5AFCC06E1BB1}" type="pres">
      <dgm:prSet presAssocID="{4DA733A3-46A5-49D5-8D5F-6AAA23917B9E}" presName="sibTrans" presStyleLbl="sibTrans2D1" presStyleIdx="0" presStyleCnt="0"/>
      <dgm:spPr/>
    </dgm:pt>
    <dgm:pt modelId="{B1A2CD95-D629-42FE-B7E4-F07E0D723CC5}" type="pres">
      <dgm:prSet presAssocID="{94D69297-2C13-43E3-A6B2-B67F1BB3E314}" presName="compNode" presStyleCnt="0"/>
      <dgm:spPr/>
    </dgm:pt>
    <dgm:pt modelId="{A90DA936-0C58-42F6-9239-8D231AA96BAE}" type="pres">
      <dgm:prSet presAssocID="{94D69297-2C13-43E3-A6B2-B67F1BB3E314}" presName="bkgdShape" presStyleLbl="node1" presStyleIdx="3" presStyleCnt="5"/>
      <dgm:spPr/>
    </dgm:pt>
    <dgm:pt modelId="{0EE1C538-5172-492D-B0FC-B4936928D92A}" type="pres">
      <dgm:prSet presAssocID="{94D69297-2C13-43E3-A6B2-B67F1BB3E314}" presName="nodeTx" presStyleLbl="node1" presStyleIdx="3" presStyleCnt="5">
        <dgm:presLayoutVars>
          <dgm:bulletEnabled val="1"/>
        </dgm:presLayoutVars>
      </dgm:prSet>
      <dgm:spPr/>
    </dgm:pt>
    <dgm:pt modelId="{C4C60559-88F4-41B2-B7D0-71D5A50A0DF7}" type="pres">
      <dgm:prSet presAssocID="{94D69297-2C13-43E3-A6B2-B67F1BB3E314}" presName="invisiNode" presStyleLbl="node1" presStyleIdx="3" presStyleCnt="5"/>
      <dgm:spPr/>
    </dgm:pt>
    <dgm:pt modelId="{E89B45B5-6992-4CF1-ADD0-E1B281492FBE}" type="pres">
      <dgm:prSet presAssocID="{94D69297-2C13-43E3-A6B2-B67F1BB3E314}" presName="imagNode" presStyleLbl="fgImgPlace1" presStyleIdx="3"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15000" r="-15000"/>
          </a:stretch>
        </a:blipFill>
      </dgm:spPr>
    </dgm:pt>
    <dgm:pt modelId="{53BEC38A-218B-4858-B8BE-85E03AA202E4}" type="pres">
      <dgm:prSet presAssocID="{3CFD2FEC-0788-46F2-90D9-8A6001E9D062}" presName="sibTrans" presStyleLbl="sibTrans2D1" presStyleIdx="0" presStyleCnt="0"/>
      <dgm:spPr/>
    </dgm:pt>
    <dgm:pt modelId="{ADCFBF4F-C227-4EA0-8769-9B0D0C2CE50E}" type="pres">
      <dgm:prSet presAssocID="{51E880A1-7875-4D72-98BC-9C135C03F31A}" presName="compNode" presStyleCnt="0"/>
      <dgm:spPr/>
    </dgm:pt>
    <dgm:pt modelId="{1309A7E8-4F95-4F76-AA51-78C8455112B1}" type="pres">
      <dgm:prSet presAssocID="{51E880A1-7875-4D72-98BC-9C135C03F31A}" presName="bkgdShape" presStyleLbl="node1" presStyleIdx="4" presStyleCnt="5"/>
      <dgm:spPr/>
    </dgm:pt>
    <dgm:pt modelId="{4632A0F6-09DF-4B63-BD0C-A14966D6A91B}" type="pres">
      <dgm:prSet presAssocID="{51E880A1-7875-4D72-98BC-9C135C03F31A}" presName="nodeTx" presStyleLbl="node1" presStyleIdx="4" presStyleCnt="5">
        <dgm:presLayoutVars>
          <dgm:bulletEnabled val="1"/>
        </dgm:presLayoutVars>
      </dgm:prSet>
      <dgm:spPr/>
    </dgm:pt>
    <dgm:pt modelId="{3912391B-3AF4-4B01-8E38-B83FDDE7E18C}" type="pres">
      <dgm:prSet presAssocID="{51E880A1-7875-4D72-98BC-9C135C03F31A}" presName="invisiNode" presStyleLbl="node1" presStyleIdx="4" presStyleCnt="5"/>
      <dgm:spPr/>
    </dgm:pt>
    <dgm:pt modelId="{F715EE7F-0E6B-40D8-AD2D-A6A1F0F1A79C}" type="pres">
      <dgm:prSet presAssocID="{51E880A1-7875-4D72-98BC-9C135C03F31A}" presName="imagNode" presStyleLbl="fgImgPlace1" presStyleIdx="4" presStyleCnt="5"/>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50000" r="-50000"/>
          </a:stretch>
        </a:blipFill>
      </dgm:spPr>
    </dgm:pt>
  </dgm:ptLst>
  <dgm:cxnLst>
    <dgm:cxn modelId="{96910A0D-3469-464F-9307-BC4374A16C80}" type="presOf" srcId="{0AD6CF64-22AF-4966-8DD9-B268C18FA69E}" destId="{0C736DD9-16A4-4A71-9FAD-B2474DA56EFF}" srcOrd="1" destOrd="0" presId="urn:microsoft.com/office/officeart/2005/8/layout/hList7"/>
    <dgm:cxn modelId="{ABA9CF20-C2BE-4679-95CC-90F0E9D55E6A}" srcId="{FD514961-D838-4C28-9E18-6632277DF57C}" destId="{51E880A1-7875-4D72-98BC-9C135C03F31A}" srcOrd="4" destOrd="0" parTransId="{B5289CF0-8014-470B-80B8-F5D5F12676E8}" sibTransId="{B92D5D94-E98A-44ED-B2B4-39151F0A4376}"/>
    <dgm:cxn modelId="{3E96D526-019A-479F-96F0-099E87735024}" srcId="{FD514961-D838-4C28-9E18-6632277DF57C}" destId="{94D69297-2C13-43E3-A6B2-B67F1BB3E314}" srcOrd="3" destOrd="0" parTransId="{009B2660-CED5-4061-9F6B-792A2EA6300E}" sibTransId="{3CFD2FEC-0788-46F2-90D9-8A6001E9D062}"/>
    <dgm:cxn modelId="{1ECEF03E-ED8D-4876-B9D4-8CDB5175EF47}" type="presOf" srcId="{0B743C77-4BA6-4759-AC3E-F7B701930745}" destId="{5CFF078C-62DE-4695-B350-A1808CEE3024}" srcOrd="1" destOrd="0" presId="urn:microsoft.com/office/officeart/2005/8/layout/hList7"/>
    <dgm:cxn modelId="{9B7A7F42-9F58-46D0-9054-0D4AA581EE70}" type="presOf" srcId="{3A24E93E-2B88-4E3D-A843-3D915A94A6E8}" destId="{8C95DB53-C904-476A-8188-5FAFA0494E21}" srcOrd="0" destOrd="0" presId="urn:microsoft.com/office/officeart/2005/8/layout/hList7"/>
    <dgm:cxn modelId="{C8DB6044-8DCE-4B29-991D-1CB21C963AC8}" type="presOf" srcId="{4DA733A3-46A5-49D5-8D5F-6AAA23917B9E}" destId="{F6914C04-2CB2-4DC8-A5BE-5AFCC06E1BB1}" srcOrd="0" destOrd="0" presId="urn:microsoft.com/office/officeart/2005/8/layout/hList7"/>
    <dgm:cxn modelId="{058CFB50-481D-4D59-943A-768E1BA5F64A}" type="presOf" srcId="{3CFD2FEC-0788-46F2-90D9-8A6001E9D062}" destId="{53BEC38A-218B-4858-B8BE-85E03AA202E4}" srcOrd="0" destOrd="0" presId="urn:microsoft.com/office/officeart/2005/8/layout/hList7"/>
    <dgm:cxn modelId="{7B87D380-6176-4F3D-AB59-D9C6A011619B}" srcId="{FD514961-D838-4C28-9E18-6632277DF57C}" destId="{0AD6CF64-22AF-4966-8DD9-B268C18FA69E}" srcOrd="0" destOrd="0" parTransId="{EE4E96BC-4023-480A-8B71-9AD904F41B80}" sibTransId="{3A24E93E-2B88-4E3D-A843-3D915A94A6E8}"/>
    <dgm:cxn modelId="{5CB0BA81-C153-45FB-8010-E2E035F02486}" type="presOf" srcId="{94D69297-2C13-43E3-A6B2-B67F1BB3E314}" destId="{A90DA936-0C58-42F6-9239-8D231AA96BAE}" srcOrd="0" destOrd="0" presId="urn:microsoft.com/office/officeart/2005/8/layout/hList7"/>
    <dgm:cxn modelId="{4CCE0383-EC16-4A3A-88FC-A237C7D09C54}" type="presOf" srcId="{2BA1897A-F579-4AA2-B945-27B80982ACA5}" destId="{12076703-F285-4E2B-8314-6F15FF9EDE10}" srcOrd="0" destOrd="0" presId="urn:microsoft.com/office/officeart/2005/8/layout/hList7"/>
    <dgm:cxn modelId="{20ED0190-AB76-4F88-BB27-4747358E892A}" type="presOf" srcId="{94D69297-2C13-43E3-A6B2-B67F1BB3E314}" destId="{0EE1C538-5172-492D-B0FC-B4936928D92A}" srcOrd="1" destOrd="0" presId="urn:microsoft.com/office/officeart/2005/8/layout/hList7"/>
    <dgm:cxn modelId="{C59A0894-B9A8-4D12-8396-976775241A66}" type="presOf" srcId="{0AD6CF64-22AF-4966-8DD9-B268C18FA69E}" destId="{EBE5B25C-530D-43B1-A432-536CEC271343}" srcOrd="0" destOrd="0" presId="urn:microsoft.com/office/officeart/2005/8/layout/hList7"/>
    <dgm:cxn modelId="{DECEBD95-30A9-4F24-AB89-FA2B0097FE3E}" srcId="{FD514961-D838-4C28-9E18-6632277DF57C}" destId="{2BA1897A-F579-4AA2-B945-27B80982ACA5}" srcOrd="2" destOrd="0" parTransId="{194BD7FD-4A40-4728-81E1-4F2ED6C9D4C5}" sibTransId="{4DA733A3-46A5-49D5-8D5F-6AAA23917B9E}"/>
    <dgm:cxn modelId="{CA9A87A8-9993-4AED-B5C3-B786F548EB4E}" type="presOf" srcId="{0B743C77-4BA6-4759-AC3E-F7B701930745}" destId="{F5822085-04A3-4223-AD60-657F052F1634}" srcOrd="0" destOrd="0" presId="urn:microsoft.com/office/officeart/2005/8/layout/hList7"/>
    <dgm:cxn modelId="{D5D720AD-54A9-4B65-89B0-50DB23EF43EB}" type="presOf" srcId="{967D5D6D-58DB-4485-AA6A-E3CE22F45364}" destId="{A0EEDCF9-3143-46B4-9AE3-DDF592745443}" srcOrd="0" destOrd="0" presId="urn:microsoft.com/office/officeart/2005/8/layout/hList7"/>
    <dgm:cxn modelId="{B11986C6-A087-40A3-8356-EDD172C93CAF}" type="presOf" srcId="{51E880A1-7875-4D72-98BC-9C135C03F31A}" destId="{4632A0F6-09DF-4B63-BD0C-A14966D6A91B}" srcOrd="1" destOrd="0" presId="urn:microsoft.com/office/officeart/2005/8/layout/hList7"/>
    <dgm:cxn modelId="{40D1CDD9-1EA5-4F5F-B2D0-FFEBC2BC71F8}" type="presOf" srcId="{51E880A1-7875-4D72-98BC-9C135C03F31A}" destId="{1309A7E8-4F95-4F76-AA51-78C8455112B1}" srcOrd="0" destOrd="0" presId="urn:microsoft.com/office/officeart/2005/8/layout/hList7"/>
    <dgm:cxn modelId="{79C2DBE2-0A6D-40D0-9075-8AC5EA9AA70B}" srcId="{FD514961-D838-4C28-9E18-6632277DF57C}" destId="{0B743C77-4BA6-4759-AC3E-F7B701930745}" srcOrd="1" destOrd="0" parTransId="{00C15C74-6711-4FB3-AB20-F8AE65564785}" sibTransId="{967D5D6D-58DB-4485-AA6A-E3CE22F45364}"/>
    <dgm:cxn modelId="{143362E6-0314-490F-BA3E-768E8B2FF9D7}" type="presOf" srcId="{FD514961-D838-4C28-9E18-6632277DF57C}" destId="{0BA30811-E930-49CF-96C9-6999A51168DC}" srcOrd="0" destOrd="0" presId="urn:microsoft.com/office/officeart/2005/8/layout/hList7"/>
    <dgm:cxn modelId="{9E83E9F4-2538-479A-BFDE-74225DBAF473}" type="presOf" srcId="{2BA1897A-F579-4AA2-B945-27B80982ACA5}" destId="{59293C45-E5DE-4A0B-9E95-C882B9F5725E}" srcOrd="1" destOrd="0" presId="urn:microsoft.com/office/officeart/2005/8/layout/hList7"/>
    <dgm:cxn modelId="{DB1BAE45-3EBF-4F55-9071-CCAD336B9B83}" type="presParOf" srcId="{0BA30811-E930-49CF-96C9-6999A51168DC}" destId="{A77A3A8A-B5C6-401B-93BA-9DE64806DBC2}" srcOrd="0" destOrd="0" presId="urn:microsoft.com/office/officeart/2005/8/layout/hList7"/>
    <dgm:cxn modelId="{050CA689-51EC-4951-8450-DC250FC1A1D2}" type="presParOf" srcId="{0BA30811-E930-49CF-96C9-6999A51168DC}" destId="{51AD729E-7E35-421A-8382-2327B9CA0DB3}" srcOrd="1" destOrd="0" presId="urn:microsoft.com/office/officeart/2005/8/layout/hList7"/>
    <dgm:cxn modelId="{32E5DCEE-43A1-492B-9579-13376FF16D37}" type="presParOf" srcId="{51AD729E-7E35-421A-8382-2327B9CA0DB3}" destId="{407A52D4-06D7-4F66-810E-283BE3F86350}" srcOrd="0" destOrd="0" presId="urn:microsoft.com/office/officeart/2005/8/layout/hList7"/>
    <dgm:cxn modelId="{C6AA8172-FB25-4084-AFC5-D45342E1ED1E}" type="presParOf" srcId="{407A52D4-06D7-4F66-810E-283BE3F86350}" destId="{EBE5B25C-530D-43B1-A432-536CEC271343}" srcOrd="0" destOrd="0" presId="urn:microsoft.com/office/officeart/2005/8/layout/hList7"/>
    <dgm:cxn modelId="{5CA8D996-249D-4A49-AA1A-B504F64AA4A7}" type="presParOf" srcId="{407A52D4-06D7-4F66-810E-283BE3F86350}" destId="{0C736DD9-16A4-4A71-9FAD-B2474DA56EFF}" srcOrd="1" destOrd="0" presId="urn:microsoft.com/office/officeart/2005/8/layout/hList7"/>
    <dgm:cxn modelId="{FF9A1D86-8351-4A7E-A4C7-A647A08ADA74}" type="presParOf" srcId="{407A52D4-06D7-4F66-810E-283BE3F86350}" destId="{AD6B03BF-E319-4D87-90AF-3D8E7EC8E84D}" srcOrd="2" destOrd="0" presId="urn:microsoft.com/office/officeart/2005/8/layout/hList7"/>
    <dgm:cxn modelId="{72D916BC-A37F-4EDE-8AFD-DBBCF4C36106}" type="presParOf" srcId="{407A52D4-06D7-4F66-810E-283BE3F86350}" destId="{A5A89566-4079-4085-AEF4-B80060D62C5A}" srcOrd="3" destOrd="0" presId="urn:microsoft.com/office/officeart/2005/8/layout/hList7"/>
    <dgm:cxn modelId="{262B428D-18CB-493B-B360-567C3A5825E8}" type="presParOf" srcId="{51AD729E-7E35-421A-8382-2327B9CA0DB3}" destId="{8C95DB53-C904-476A-8188-5FAFA0494E21}" srcOrd="1" destOrd="0" presId="urn:microsoft.com/office/officeart/2005/8/layout/hList7"/>
    <dgm:cxn modelId="{76A54650-6F47-4630-B2EB-0A658086FA2A}" type="presParOf" srcId="{51AD729E-7E35-421A-8382-2327B9CA0DB3}" destId="{1130070D-D24D-4E38-9EF3-B09CB573C1E5}" srcOrd="2" destOrd="0" presId="urn:microsoft.com/office/officeart/2005/8/layout/hList7"/>
    <dgm:cxn modelId="{FA075779-8120-48E1-A858-3C3AB39CB0B0}" type="presParOf" srcId="{1130070D-D24D-4E38-9EF3-B09CB573C1E5}" destId="{F5822085-04A3-4223-AD60-657F052F1634}" srcOrd="0" destOrd="0" presId="urn:microsoft.com/office/officeart/2005/8/layout/hList7"/>
    <dgm:cxn modelId="{C57634A5-9136-47F7-8BEC-CE76B21BDDAE}" type="presParOf" srcId="{1130070D-D24D-4E38-9EF3-B09CB573C1E5}" destId="{5CFF078C-62DE-4695-B350-A1808CEE3024}" srcOrd="1" destOrd="0" presId="urn:microsoft.com/office/officeart/2005/8/layout/hList7"/>
    <dgm:cxn modelId="{E362C89E-51D7-481E-A394-8E3FB7D9AF31}" type="presParOf" srcId="{1130070D-D24D-4E38-9EF3-B09CB573C1E5}" destId="{40F82357-9714-45C6-9A6E-96F38663AFE2}" srcOrd="2" destOrd="0" presId="urn:microsoft.com/office/officeart/2005/8/layout/hList7"/>
    <dgm:cxn modelId="{60E6A734-C5AB-48CF-AD5E-5D533C46C9CB}" type="presParOf" srcId="{1130070D-D24D-4E38-9EF3-B09CB573C1E5}" destId="{43F23E26-1303-495D-9BD1-DA4F940D7C6B}" srcOrd="3" destOrd="0" presId="urn:microsoft.com/office/officeart/2005/8/layout/hList7"/>
    <dgm:cxn modelId="{6B2F477B-4C4B-43C8-BAD0-3C14AACD5FC7}" type="presParOf" srcId="{51AD729E-7E35-421A-8382-2327B9CA0DB3}" destId="{A0EEDCF9-3143-46B4-9AE3-DDF592745443}" srcOrd="3" destOrd="0" presId="urn:microsoft.com/office/officeart/2005/8/layout/hList7"/>
    <dgm:cxn modelId="{9CB4D56C-377B-49FD-A8AD-1927F9B6DB44}" type="presParOf" srcId="{51AD729E-7E35-421A-8382-2327B9CA0DB3}" destId="{A669E6A2-8B64-4ECB-A069-FC0D7BE5E2B3}" srcOrd="4" destOrd="0" presId="urn:microsoft.com/office/officeart/2005/8/layout/hList7"/>
    <dgm:cxn modelId="{E100AE90-06B0-4027-A8D4-79A488CBF7D2}" type="presParOf" srcId="{A669E6A2-8B64-4ECB-A069-FC0D7BE5E2B3}" destId="{12076703-F285-4E2B-8314-6F15FF9EDE10}" srcOrd="0" destOrd="0" presId="urn:microsoft.com/office/officeart/2005/8/layout/hList7"/>
    <dgm:cxn modelId="{ABE3E1E2-3852-42B6-BF96-3E55A1F22FC6}" type="presParOf" srcId="{A669E6A2-8B64-4ECB-A069-FC0D7BE5E2B3}" destId="{59293C45-E5DE-4A0B-9E95-C882B9F5725E}" srcOrd="1" destOrd="0" presId="urn:microsoft.com/office/officeart/2005/8/layout/hList7"/>
    <dgm:cxn modelId="{48B08CD3-1F21-47EF-876A-595E50E54C86}" type="presParOf" srcId="{A669E6A2-8B64-4ECB-A069-FC0D7BE5E2B3}" destId="{7B83FECD-C29E-4960-88FB-CDBC989BF07A}" srcOrd="2" destOrd="0" presId="urn:microsoft.com/office/officeart/2005/8/layout/hList7"/>
    <dgm:cxn modelId="{5A896D93-1109-4044-98AC-124C2FD55D51}" type="presParOf" srcId="{A669E6A2-8B64-4ECB-A069-FC0D7BE5E2B3}" destId="{81B3F791-672D-4B02-9A20-03A3B27DEC97}" srcOrd="3" destOrd="0" presId="urn:microsoft.com/office/officeart/2005/8/layout/hList7"/>
    <dgm:cxn modelId="{8DAA653F-1DCB-4142-9D8F-9772DFD1B743}" type="presParOf" srcId="{51AD729E-7E35-421A-8382-2327B9CA0DB3}" destId="{F6914C04-2CB2-4DC8-A5BE-5AFCC06E1BB1}" srcOrd="5" destOrd="0" presId="urn:microsoft.com/office/officeart/2005/8/layout/hList7"/>
    <dgm:cxn modelId="{6CC19336-59AA-4092-861A-ED1BDD0C7596}" type="presParOf" srcId="{51AD729E-7E35-421A-8382-2327B9CA0DB3}" destId="{B1A2CD95-D629-42FE-B7E4-F07E0D723CC5}" srcOrd="6" destOrd="0" presId="urn:microsoft.com/office/officeart/2005/8/layout/hList7"/>
    <dgm:cxn modelId="{AABB5B7D-D71C-41DF-AABF-79B171352E1E}" type="presParOf" srcId="{B1A2CD95-D629-42FE-B7E4-F07E0D723CC5}" destId="{A90DA936-0C58-42F6-9239-8D231AA96BAE}" srcOrd="0" destOrd="0" presId="urn:microsoft.com/office/officeart/2005/8/layout/hList7"/>
    <dgm:cxn modelId="{49B83403-563D-466B-B3EF-1F2541B641AB}" type="presParOf" srcId="{B1A2CD95-D629-42FE-B7E4-F07E0D723CC5}" destId="{0EE1C538-5172-492D-B0FC-B4936928D92A}" srcOrd="1" destOrd="0" presId="urn:microsoft.com/office/officeart/2005/8/layout/hList7"/>
    <dgm:cxn modelId="{45BAA4DB-F0B3-4D80-9F00-12BD9798B010}" type="presParOf" srcId="{B1A2CD95-D629-42FE-B7E4-F07E0D723CC5}" destId="{C4C60559-88F4-41B2-B7D0-71D5A50A0DF7}" srcOrd="2" destOrd="0" presId="urn:microsoft.com/office/officeart/2005/8/layout/hList7"/>
    <dgm:cxn modelId="{13A118F0-EF02-4E72-B2FA-5B1AF7E5B8EB}" type="presParOf" srcId="{B1A2CD95-D629-42FE-B7E4-F07E0D723CC5}" destId="{E89B45B5-6992-4CF1-ADD0-E1B281492FBE}" srcOrd="3" destOrd="0" presId="urn:microsoft.com/office/officeart/2005/8/layout/hList7"/>
    <dgm:cxn modelId="{9D83AFFD-19C7-465B-876C-09DE0FCCFF55}" type="presParOf" srcId="{51AD729E-7E35-421A-8382-2327B9CA0DB3}" destId="{53BEC38A-218B-4858-B8BE-85E03AA202E4}" srcOrd="7" destOrd="0" presId="urn:microsoft.com/office/officeart/2005/8/layout/hList7"/>
    <dgm:cxn modelId="{CF61B163-68AD-4A14-BDBA-490A79ABE58F}" type="presParOf" srcId="{51AD729E-7E35-421A-8382-2327B9CA0DB3}" destId="{ADCFBF4F-C227-4EA0-8769-9B0D0C2CE50E}" srcOrd="8" destOrd="0" presId="urn:microsoft.com/office/officeart/2005/8/layout/hList7"/>
    <dgm:cxn modelId="{B4026DB9-32E3-4F76-9298-7CF6FCA08A1E}" type="presParOf" srcId="{ADCFBF4F-C227-4EA0-8769-9B0D0C2CE50E}" destId="{1309A7E8-4F95-4F76-AA51-78C8455112B1}" srcOrd="0" destOrd="0" presId="urn:microsoft.com/office/officeart/2005/8/layout/hList7"/>
    <dgm:cxn modelId="{549A6DF1-15B5-4DD2-BCEC-84AE01DCC05F}" type="presParOf" srcId="{ADCFBF4F-C227-4EA0-8769-9B0D0C2CE50E}" destId="{4632A0F6-09DF-4B63-BD0C-A14966D6A91B}" srcOrd="1" destOrd="0" presId="urn:microsoft.com/office/officeart/2005/8/layout/hList7"/>
    <dgm:cxn modelId="{A6DA1F93-DC74-481E-B9C6-9719CD37A523}" type="presParOf" srcId="{ADCFBF4F-C227-4EA0-8769-9B0D0C2CE50E}" destId="{3912391B-3AF4-4B01-8E38-B83FDDE7E18C}" srcOrd="2" destOrd="0" presId="urn:microsoft.com/office/officeart/2005/8/layout/hList7"/>
    <dgm:cxn modelId="{9E31C314-619D-4D0E-973E-95127E1BD0A4}" type="presParOf" srcId="{ADCFBF4F-C227-4EA0-8769-9B0D0C2CE50E}" destId="{F715EE7F-0E6B-40D8-AD2D-A6A1F0F1A79C}"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6D5998-D9AA-4E2A-A7D3-BCD5FC2449E9}" type="doc">
      <dgm:prSet loTypeId="urn:microsoft.com/office/officeart/2005/8/layout/vList6" loCatId="list" qsTypeId="urn:microsoft.com/office/officeart/2005/8/quickstyle/simple1" qsCatId="simple" csTypeId="urn:microsoft.com/office/officeart/2005/8/colors/colorful1" csCatId="colorful" phldr="1"/>
      <dgm:spPr/>
      <dgm:t>
        <a:bodyPr/>
        <a:lstStyle/>
        <a:p>
          <a:endParaRPr lang="es-ES"/>
        </a:p>
      </dgm:t>
    </dgm:pt>
    <dgm:pt modelId="{BF70D1CF-16DD-4554-AA11-63CD903B00BA}">
      <dgm:prSet phldrT="[Texto]" custT="1"/>
      <dgm:spPr/>
      <dgm:t>
        <a:bodyPr/>
        <a:lstStyle/>
        <a:p>
          <a:r>
            <a:rPr lang="es-ES" sz="1600">
              <a:solidFill>
                <a:schemeClr val="tx1"/>
              </a:solidFill>
            </a:rPr>
            <a:t>Accesibilidad</a:t>
          </a:r>
        </a:p>
      </dgm:t>
    </dgm:pt>
    <dgm:pt modelId="{06460302-4FE8-4F42-8646-3A6CAF706CC9}" type="parTrans" cxnId="{7211D190-108F-4710-8777-75543F74F1AE}">
      <dgm:prSet/>
      <dgm:spPr/>
      <dgm:t>
        <a:bodyPr/>
        <a:lstStyle/>
        <a:p>
          <a:endParaRPr lang="es-ES" sz="2000"/>
        </a:p>
      </dgm:t>
    </dgm:pt>
    <dgm:pt modelId="{AC36C6C2-3AF9-4B4A-ADF7-DC4B5FC1CC8E}" type="sibTrans" cxnId="{7211D190-108F-4710-8777-75543F74F1AE}">
      <dgm:prSet/>
      <dgm:spPr/>
      <dgm:t>
        <a:bodyPr/>
        <a:lstStyle/>
        <a:p>
          <a:endParaRPr lang="es-ES" sz="2000"/>
        </a:p>
      </dgm:t>
    </dgm:pt>
    <dgm:pt modelId="{E19C6D8B-04C2-4FEE-9A7E-60302FE0D471}">
      <dgm:prSet phldrT="[Texto]" custT="1"/>
      <dgm:spPr/>
      <dgm:t>
        <a:bodyPr/>
        <a:lstStyle/>
        <a:p>
          <a:r>
            <a:rPr lang="es-ES" sz="1600">
              <a:solidFill>
                <a:schemeClr val="tx1"/>
              </a:solidFill>
            </a:rPr>
            <a:t>Seguridad</a:t>
          </a:r>
          <a:endParaRPr lang="es-ES" sz="1800">
            <a:solidFill>
              <a:schemeClr val="tx1"/>
            </a:solidFill>
          </a:endParaRPr>
        </a:p>
      </dgm:t>
    </dgm:pt>
    <dgm:pt modelId="{02E4B3BE-3031-4272-A1CB-358231C41931}" type="parTrans" cxnId="{25431364-3605-4871-BA90-614AB3FC538A}">
      <dgm:prSet/>
      <dgm:spPr/>
      <dgm:t>
        <a:bodyPr/>
        <a:lstStyle/>
        <a:p>
          <a:endParaRPr lang="es-ES" sz="2000"/>
        </a:p>
      </dgm:t>
    </dgm:pt>
    <dgm:pt modelId="{9B215E77-9181-4821-B51A-F7BE7824B58E}" type="sibTrans" cxnId="{25431364-3605-4871-BA90-614AB3FC538A}">
      <dgm:prSet/>
      <dgm:spPr/>
      <dgm:t>
        <a:bodyPr/>
        <a:lstStyle/>
        <a:p>
          <a:endParaRPr lang="es-ES" sz="2000"/>
        </a:p>
      </dgm:t>
    </dgm:pt>
    <dgm:pt modelId="{81776A66-9EE9-4A0E-ADB2-147FE5A67F41}">
      <dgm:prSet phldrT="[Texto]" custT="1"/>
      <dgm:spPr/>
      <dgm:t>
        <a:bodyPr/>
        <a:lstStyle/>
        <a:p>
          <a:r>
            <a:rPr lang="es-ES" sz="1600">
              <a:solidFill>
                <a:schemeClr val="tx1"/>
              </a:solidFill>
            </a:rPr>
            <a:t>Confidencialidad</a:t>
          </a:r>
          <a:endParaRPr lang="es-ES" sz="1800">
            <a:solidFill>
              <a:schemeClr val="tx1"/>
            </a:solidFill>
          </a:endParaRPr>
        </a:p>
      </dgm:t>
    </dgm:pt>
    <dgm:pt modelId="{0027C298-9562-4C05-A5D8-4754BDEE0D62}" type="parTrans" cxnId="{428E79F0-A93A-4E26-A483-FEE82FCEBDBB}">
      <dgm:prSet/>
      <dgm:spPr/>
      <dgm:t>
        <a:bodyPr/>
        <a:lstStyle/>
        <a:p>
          <a:endParaRPr lang="es-ES" sz="2000"/>
        </a:p>
      </dgm:t>
    </dgm:pt>
    <dgm:pt modelId="{BE4A0AA0-8F35-4DD1-BF73-3A5C2EB23994}" type="sibTrans" cxnId="{428E79F0-A93A-4E26-A483-FEE82FCEBDBB}">
      <dgm:prSet/>
      <dgm:spPr/>
      <dgm:t>
        <a:bodyPr/>
        <a:lstStyle/>
        <a:p>
          <a:endParaRPr lang="es-ES" sz="2000"/>
        </a:p>
      </dgm:t>
    </dgm:pt>
    <dgm:pt modelId="{FCD65143-DD0C-431A-9450-C2BF24EA4278}">
      <dgm:prSet phldrT="[Texto]" custT="1"/>
      <dgm:spPr/>
      <dgm:t>
        <a:bodyPr/>
        <a:lstStyle/>
        <a:p>
          <a:pPr algn="l"/>
          <a:r>
            <a:rPr lang="es-ES" sz="1600">
              <a:solidFill>
                <a:schemeClr val="tx1"/>
              </a:solidFill>
            </a:rPr>
            <a:t>Respuesta/remisión</a:t>
          </a:r>
          <a:endParaRPr lang="es-ES" sz="1400">
            <a:solidFill>
              <a:schemeClr val="tx1"/>
            </a:solidFill>
          </a:endParaRPr>
        </a:p>
      </dgm:t>
    </dgm:pt>
    <dgm:pt modelId="{1463C590-DBE4-4798-B1A5-E6FAF392E5D1}" type="parTrans" cxnId="{DA7896A5-8D8C-44D0-9D82-4EBB13BE6608}">
      <dgm:prSet/>
      <dgm:spPr/>
      <dgm:t>
        <a:bodyPr/>
        <a:lstStyle/>
        <a:p>
          <a:endParaRPr lang="es-ES" sz="2000"/>
        </a:p>
      </dgm:t>
    </dgm:pt>
    <dgm:pt modelId="{2E0F7E1F-C808-4290-9C65-3F0C2094CE36}" type="sibTrans" cxnId="{DA7896A5-8D8C-44D0-9D82-4EBB13BE6608}">
      <dgm:prSet/>
      <dgm:spPr/>
      <dgm:t>
        <a:bodyPr/>
        <a:lstStyle/>
        <a:p>
          <a:endParaRPr lang="es-ES" sz="2000"/>
        </a:p>
      </dgm:t>
    </dgm:pt>
    <dgm:pt modelId="{1F07A0BD-2506-4F5E-9E7A-9222C77C8804}">
      <dgm:prSet phldrT="[Texto]" custT="1"/>
      <dgm:spPr/>
      <dgm:t>
        <a:bodyPr/>
        <a:lstStyle/>
        <a:p>
          <a:r>
            <a:rPr lang="es-ES" sz="1600">
              <a:solidFill>
                <a:schemeClr val="tx1"/>
              </a:solidFill>
            </a:rPr>
            <a:t>Independencia</a:t>
          </a:r>
          <a:endParaRPr lang="es-ES" sz="1800">
            <a:solidFill>
              <a:schemeClr val="tx1"/>
            </a:solidFill>
          </a:endParaRPr>
        </a:p>
      </dgm:t>
    </dgm:pt>
    <dgm:pt modelId="{DB590028-09FF-4805-8970-972B3E3CE268}" type="parTrans" cxnId="{1E59BC70-9AE1-4A4F-B2D6-5F46598F2AD4}">
      <dgm:prSet/>
      <dgm:spPr/>
      <dgm:t>
        <a:bodyPr/>
        <a:lstStyle/>
        <a:p>
          <a:endParaRPr lang="es-ES" sz="2000"/>
        </a:p>
      </dgm:t>
    </dgm:pt>
    <dgm:pt modelId="{5454E4BD-3C7E-495B-8575-9657570B853B}" type="sibTrans" cxnId="{1E59BC70-9AE1-4A4F-B2D6-5F46598F2AD4}">
      <dgm:prSet/>
      <dgm:spPr/>
      <dgm:t>
        <a:bodyPr/>
        <a:lstStyle/>
        <a:p>
          <a:endParaRPr lang="es-ES" sz="2000"/>
        </a:p>
      </dgm:t>
    </dgm:pt>
    <dgm:pt modelId="{10CFF2E3-990F-4B1E-BFE5-324E839A66E0}">
      <dgm:prSet phldrT="[Texto]" custT="1"/>
      <dgm:spPr/>
      <dgm:t>
        <a:bodyPr/>
        <a:lstStyle/>
        <a:p>
          <a:r>
            <a:rPr lang="es-ES" sz="1800">
              <a:solidFill>
                <a:schemeClr val="tx1"/>
              </a:solidFill>
            </a:rPr>
            <a:t>No </a:t>
          </a:r>
          <a:r>
            <a:rPr lang="es-ES" sz="1600">
              <a:solidFill>
                <a:schemeClr val="tx1"/>
              </a:solidFill>
            </a:rPr>
            <a:t>represalias</a:t>
          </a:r>
          <a:endParaRPr lang="es-ES" sz="1800">
            <a:solidFill>
              <a:schemeClr val="tx1"/>
            </a:solidFill>
          </a:endParaRPr>
        </a:p>
      </dgm:t>
    </dgm:pt>
    <dgm:pt modelId="{114E5C6E-CC21-46EA-81C1-32CEE8172C9B}" type="parTrans" cxnId="{499F2884-C89A-4AC5-BAED-28BA3047A529}">
      <dgm:prSet/>
      <dgm:spPr/>
      <dgm:t>
        <a:bodyPr/>
        <a:lstStyle/>
        <a:p>
          <a:endParaRPr lang="es-ES" sz="2000"/>
        </a:p>
      </dgm:t>
    </dgm:pt>
    <dgm:pt modelId="{4198FC91-796A-41C8-97F0-DB0B0812E7FE}" type="sibTrans" cxnId="{499F2884-C89A-4AC5-BAED-28BA3047A529}">
      <dgm:prSet/>
      <dgm:spPr/>
      <dgm:t>
        <a:bodyPr/>
        <a:lstStyle/>
        <a:p>
          <a:endParaRPr lang="es-ES" sz="2000"/>
        </a:p>
      </dgm:t>
    </dgm:pt>
    <dgm:pt modelId="{98E04623-5F2E-47D8-97CF-D5D7E0ECB0ED}">
      <dgm:prSet phldrT="[Texto]" custT="1"/>
      <dgm:spPr/>
      <dgm:t>
        <a:bodyPr/>
        <a:lstStyle/>
        <a:p>
          <a:r>
            <a:rPr lang="es-ES" sz="1600">
              <a:solidFill>
                <a:schemeClr val="tx1"/>
              </a:solidFill>
            </a:rPr>
            <a:t>Transparencia</a:t>
          </a:r>
        </a:p>
      </dgm:t>
    </dgm:pt>
    <dgm:pt modelId="{E62AE770-76CB-4884-8E1C-082956D006BA}" type="parTrans" cxnId="{2AAB1CA6-7F66-43B3-B952-D2848E1A3338}">
      <dgm:prSet/>
      <dgm:spPr/>
      <dgm:t>
        <a:bodyPr/>
        <a:lstStyle/>
        <a:p>
          <a:endParaRPr lang="es-ES" sz="2000"/>
        </a:p>
      </dgm:t>
    </dgm:pt>
    <dgm:pt modelId="{D83F2644-552A-4F0B-B57E-966A5A26D755}" type="sibTrans" cxnId="{2AAB1CA6-7F66-43B3-B952-D2848E1A3338}">
      <dgm:prSet/>
      <dgm:spPr/>
      <dgm:t>
        <a:bodyPr/>
        <a:lstStyle/>
        <a:p>
          <a:endParaRPr lang="es-ES" sz="2000"/>
        </a:p>
      </dgm:t>
    </dgm:pt>
    <dgm:pt modelId="{8C1AE271-50E4-49F4-955A-24818C8D286C}">
      <dgm:prSet custT="1"/>
      <dgm:spPr/>
      <dgm:t>
        <a:bodyPr/>
        <a:lstStyle/>
        <a:p>
          <a:pPr algn="ctr"/>
          <a:r>
            <a:rPr lang="es-ES" sz="1000"/>
            <a:t>Canales que se ajusten a las características y preferencias de los diferentes grupos poblaciones objetivo</a:t>
          </a:r>
        </a:p>
      </dgm:t>
    </dgm:pt>
    <dgm:pt modelId="{2684BE01-FB5A-4036-91AA-AD9FBC3AC4DC}" type="parTrans" cxnId="{CDDB1E3B-054A-42BD-A3A8-590298F02F69}">
      <dgm:prSet/>
      <dgm:spPr/>
      <dgm:t>
        <a:bodyPr/>
        <a:lstStyle/>
        <a:p>
          <a:endParaRPr lang="es-ES" sz="2000"/>
        </a:p>
      </dgm:t>
    </dgm:pt>
    <dgm:pt modelId="{12B04224-BFC2-4D16-9F3D-FD61B1591AF8}" type="sibTrans" cxnId="{CDDB1E3B-054A-42BD-A3A8-590298F02F69}">
      <dgm:prSet/>
      <dgm:spPr/>
      <dgm:t>
        <a:bodyPr/>
        <a:lstStyle/>
        <a:p>
          <a:endParaRPr lang="es-ES" sz="2000"/>
        </a:p>
      </dgm:t>
    </dgm:pt>
    <dgm:pt modelId="{F06A7719-6A53-45ED-B951-F4D90BB4F696}">
      <dgm:prSet custT="1"/>
      <dgm:spPr/>
      <dgm:t>
        <a:bodyPr/>
        <a:lstStyle/>
        <a:p>
          <a:pPr algn="ctr"/>
          <a:r>
            <a:rPr lang="es-ES" sz="1000"/>
            <a:t>Permitir a las personas que tomen una decisión informada sobre las denuncias informadas</a:t>
          </a:r>
        </a:p>
      </dgm:t>
    </dgm:pt>
    <dgm:pt modelId="{BCF21006-528D-4033-8D3B-C01A001075E5}" type="parTrans" cxnId="{6AF4D44C-97E1-4457-879C-E23B32BE409E}">
      <dgm:prSet/>
      <dgm:spPr/>
      <dgm:t>
        <a:bodyPr/>
        <a:lstStyle/>
        <a:p>
          <a:endParaRPr lang="es-ES"/>
        </a:p>
      </dgm:t>
    </dgm:pt>
    <dgm:pt modelId="{19C3C07E-AA8D-4CC9-ADD5-D31A077C881C}" type="sibTrans" cxnId="{6AF4D44C-97E1-4457-879C-E23B32BE409E}">
      <dgm:prSet/>
      <dgm:spPr/>
      <dgm:t>
        <a:bodyPr/>
        <a:lstStyle/>
        <a:p>
          <a:endParaRPr lang="es-ES"/>
        </a:p>
      </dgm:t>
    </dgm:pt>
    <dgm:pt modelId="{32DE2F45-6A42-4915-9580-7EA9B225C4A5}">
      <dgm:prSet custT="1"/>
      <dgm:spPr/>
      <dgm:t>
        <a:bodyPr/>
        <a:lstStyle/>
        <a:p>
          <a:pPr algn="ctr"/>
          <a:r>
            <a:rPr lang="es-ES" sz="1000"/>
            <a:t>Respeta la privacidad de los datos de los beneficiarios, tanto de personas denunciantes.</a:t>
          </a:r>
        </a:p>
      </dgm:t>
    </dgm:pt>
    <dgm:pt modelId="{10D3764E-DC08-4A5C-B60D-AEC9333460B1}" type="parTrans" cxnId="{BE88A1A7-2FDA-4FF9-8F5C-01A35430265F}">
      <dgm:prSet/>
      <dgm:spPr/>
      <dgm:t>
        <a:bodyPr/>
        <a:lstStyle/>
        <a:p>
          <a:endParaRPr lang="es-ES"/>
        </a:p>
      </dgm:t>
    </dgm:pt>
    <dgm:pt modelId="{1B7E3EE2-3E06-4BF9-BE3F-17173B588F2E}" type="sibTrans" cxnId="{BE88A1A7-2FDA-4FF9-8F5C-01A35430265F}">
      <dgm:prSet/>
      <dgm:spPr/>
      <dgm:t>
        <a:bodyPr/>
        <a:lstStyle/>
        <a:p>
          <a:endParaRPr lang="es-ES"/>
        </a:p>
      </dgm:t>
    </dgm:pt>
    <dgm:pt modelId="{67EDAEA8-1970-41DB-AF1F-F292FCDEF6F1}">
      <dgm:prSet custT="1"/>
      <dgm:spPr/>
      <dgm:t>
        <a:bodyPr/>
        <a:lstStyle/>
        <a:p>
          <a:pPr algn="ctr"/>
          <a:r>
            <a:rPr lang="es-ES" sz="1000"/>
            <a:t>Equipo independiente de los equipos de implementación (Soporte y Programas) </a:t>
          </a:r>
        </a:p>
      </dgm:t>
    </dgm:pt>
    <dgm:pt modelId="{D65A4E8C-1BD3-4630-890B-FD290C836E2F}" type="parTrans" cxnId="{C9B4436A-D2D9-4EDD-B6CA-28DF4E1426A4}">
      <dgm:prSet/>
      <dgm:spPr/>
      <dgm:t>
        <a:bodyPr/>
        <a:lstStyle/>
        <a:p>
          <a:endParaRPr lang="es-ES"/>
        </a:p>
      </dgm:t>
    </dgm:pt>
    <dgm:pt modelId="{8440F727-D6C7-4D95-BBFB-10A654709D05}" type="sibTrans" cxnId="{C9B4436A-D2D9-4EDD-B6CA-28DF4E1426A4}">
      <dgm:prSet/>
      <dgm:spPr/>
      <dgm:t>
        <a:bodyPr/>
        <a:lstStyle/>
        <a:p>
          <a:endParaRPr lang="es-ES"/>
        </a:p>
      </dgm:t>
    </dgm:pt>
    <dgm:pt modelId="{14BC8F15-A49F-4C7A-A858-7B963783D4AF}">
      <dgm:prSet custT="1"/>
      <dgm:spPr/>
      <dgm:t>
        <a:bodyPr/>
        <a:lstStyle/>
        <a:p>
          <a:pPr algn="ctr"/>
          <a:r>
            <a:rPr lang="es-ES" sz="1000"/>
            <a:t>Hace parte de la políticas de la organización.</a:t>
          </a:r>
        </a:p>
      </dgm:t>
    </dgm:pt>
    <dgm:pt modelId="{4716FA00-F65A-49CE-9831-6BD5F6F2DFF8}" type="parTrans" cxnId="{5602CECA-4E75-4B60-9CF6-A65B892F86F7}">
      <dgm:prSet/>
      <dgm:spPr/>
      <dgm:t>
        <a:bodyPr/>
        <a:lstStyle/>
        <a:p>
          <a:endParaRPr lang="es-ES"/>
        </a:p>
      </dgm:t>
    </dgm:pt>
    <dgm:pt modelId="{A268E3AD-BDA1-4857-B3AD-F63DE2551644}" type="sibTrans" cxnId="{5602CECA-4E75-4B60-9CF6-A65B892F86F7}">
      <dgm:prSet/>
      <dgm:spPr/>
      <dgm:t>
        <a:bodyPr/>
        <a:lstStyle/>
        <a:p>
          <a:endParaRPr lang="es-ES"/>
        </a:p>
      </dgm:t>
    </dgm:pt>
    <dgm:pt modelId="{9298403C-C515-461C-95AC-6A1D16EDFC92}">
      <dgm:prSet custT="1"/>
      <dgm:spPr/>
      <dgm:t>
        <a:bodyPr/>
        <a:lstStyle/>
        <a:p>
          <a:pPr algn="ctr"/>
          <a:endParaRPr lang="es-ES" sz="1000"/>
        </a:p>
      </dgm:t>
    </dgm:pt>
    <dgm:pt modelId="{DEBE6C90-6AED-4E3E-810E-F5FB93A2FCCA}" type="parTrans" cxnId="{9D2314EC-6AB7-4E29-8851-D6FC128E8E28}">
      <dgm:prSet/>
      <dgm:spPr/>
      <dgm:t>
        <a:bodyPr/>
        <a:lstStyle/>
        <a:p>
          <a:endParaRPr lang="es-ES"/>
        </a:p>
      </dgm:t>
    </dgm:pt>
    <dgm:pt modelId="{1FF398DA-71C0-49F4-B16F-3B36D661B2F6}" type="sibTrans" cxnId="{9D2314EC-6AB7-4E29-8851-D6FC128E8E28}">
      <dgm:prSet/>
      <dgm:spPr/>
      <dgm:t>
        <a:bodyPr/>
        <a:lstStyle/>
        <a:p>
          <a:endParaRPr lang="es-ES"/>
        </a:p>
      </dgm:t>
    </dgm:pt>
    <dgm:pt modelId="{131ABA48-DB1C-4906-868E-4A3F89C25C97}">
      <dgm:prSet custT="1"/>
      <dgm:spPr/>
      <dgm:t>
        <a:bodyPr/>
        <a:lstStyle/>
        <a:p>
          <a:pPr algn="ctr"/>
          <a:r>
            <a:rPr lang="es-ES" sz="900"/>
            <a:t>Las personas denunciantes deben recibir respuesta oportuna, una vez hayan proporcionado la información </a:t>
          </a:r>
          <a:r>
            <a:rPr lang="es-ES" sz="900" err="1"/>
            <a:t>suficente</a:t>
          </a:r>
          <a:r>
            <a:rPr lang="es-ES" sz="900"/>
            <a:t>.</a:t>
          </a:r>
        </a:p>
      </dgm:t>
    </dgm:pt>
    <dgm:pt modelId="{6F01D72A-377F-40E2-867D-02C63D443C79}" type="parTrans" cxnId="{733E8BAC-ACC5-4B57-AD94-F25328CC248D}">
      <dgm:prSet/>
      <dgm:spPr/>
      <dgm:t>
        <a:bodyPr/>
        <a:lstStyle/>
        <a:p>
          <a:endParaRPr lang="es-ES"/>
        </a:p>
      </dgm:t>
    </dgm:pt>
    <dgm:pt modelId="{DC9D370A-2925-4024-B476-E157CE3FFE69}" type="sibTrans" cxnId="{733E8BAC-ACC5-4B57-AD94-F25328CC248D}">
      <dgm:prSet/>
      <dgm:spPr/>
      <dgm:t>
        <a:bodyPr/>
        <a:lstStyle/>
        <a:p>
          <a:endParaRPr lang="es-ES"/>
        </a:p>
      </dgm:t>
    </dgm:pt>
    <dgm:pt modelId="{6828FAEB-3DB3-447C-ABA4-AD0FDA40E54F}">
      <dgm:prSet custT="1"/>
      <dgm:spPr/>
      <dgm:t>
        <a:bodyPr/>
        <a:lstStyle/>
        <a:p>
          <a:pPr algn="ctr"/>
          <a:r>
            <a:rPr lang="es-ES" sz="900"/>
            <a:t>Los procedimiento deben ser completamente visibles y accesibles al público, sobre todo al personal de NRC y sus beneficiarios.</a:t>
          </a:r>
        </a:p>
      </dgm:t>
    </dgm:pt>
    <dgm:pt modelId="{99481D0F-A14E-4A2B-BF8C-58D9C2CE3A6D}" type="parTrans" cxnId="{B866A770-3E3C-48A1-A816-BF499D145E94}">
      <dgm:prSet/>
      <dgm:spPr/>
      <dgm:t>
        <a:bodyPr/>
        <a:lstStyle/>
        <a:p>
          <a:endParaRPr lang="es-ES"/>
        </a:p>
      </dgm:t>
    </dgm:pt>
    <dgm:pt modelId="{E75079F3-9468-481E-BF7A-AB1A127BCC5D}" type="sibTrans" cxnId="{B866A770-3E3C-48A1-A816-BF499D145E94}">
      <dgm:prSet/>
      <dgm:spPr/>
      <dgm:t>
        <a:bodyPr/>
        <a:lstStyle/>
        <a:p>
          <a:endParaRPr lang="es-ES"/>
        </a:p>
      </dgm:t>
    </dgm:pt>
    <dgm:pt modelId="{18139483-F8F3-4CEE-801B-AF1EF889A413}" type="pres">
      <dgm:prSet presAssocID="{956D5998-D9AA-4E2A-A7D3-BCD5FC2449E9}" presName="Name0" presStyleCnt="0">
        <dgm:presLayoutVars>
          <dgm:dir/>
          <dgm:animLvl val="lvl"/>
          <dgm:resizeHandles/>
        </dgm:presLayoutVars>
      </dgm:prSet>
      <dgm:spPr/>
    </dgm:pt>
    <dgm:pt modelId="{B13F1DE4-D2C3-4B15-AC66-CBEF2C4944BD}" type="pres">
      <dgm:prSet presAssocID="{BF70D1CF-16DD-4554-AA11-63CD903B00BA}" presName="linNode" presStyleCnt="0"/>
      <dgm:spPr/>
    </dgm:pt>
    <dgm:pt modelId="{7E9073FC-4EDB-4210-9D52-89A8DE7F5BF5}" type="pres">
      <dgm:prSet presAssocID="{BF70D1CF-16DD-4554-AA11-63CD903B00BA}" presName="parentShp" presStyleLbl="node1" presStyleIdx="0" presStyleCnt="7">
        <dgm:presLayoutVars>
          <dgm:bulletEnabled val="1"/>
        </dgm:presLayoutVars>
      </dgm:prSet>
      <dgm:spPr/>
    </dgm:pt>
    <dgm:pt modelId="{D5C7DE05-343E-4240-9451-3D99F743C25A}" type="pres">
      <dgm:prSet presAssocID="{BF70D1CF-16DD-4554-AA11-63CD903B00BA}" presName="childShp" presStyleLbl="bgAccFollowNode1" presStyleIdx="0" presStyleCnt="7" custLinFactNeighborX="0" custLinFactNeighborY="-13309">
        <dgm:presLayoutVars>
          <dgm:bulletEnabled val="1"/>
        </dgm:presLayoutVars>
      </dgm:prSet>
      <dgm:spPr/>
    </dgm:pt>
    <dgm:pt modelId="{FDABE2EC-0AE2-4010-8272-AD4473A8E78A}" type="pres">
      <dgm:prSet presAssocID="{AC36C6C2-3AF9-4B4A-ADF7-DC4B5FC1CC8E}" presName="spacing" presStyleCnt="0"/>
      <dgm:spPr/>
    </dgm:pt>
    <dgm:pt modelId="{498501D8-6E56-4357-A080-AE0A8634ACA0}" type="pres">
      <dgm:prSet presAssocID="{E19C6D8B-04C2-4FEE-9A7E-60302FE0D471}" presName="linNode" presStyleCnt="0"/>
      <dgm:spPr/>
    </dgm:pt>
    <dgm:pt modelId="{8CCFD26F-58D2-4723-A8AD-E58C3B83637D}" type="pres">
      <dgm:prSet presAssocID="{E19C6D8B-04C2-4FEE-9A7E-60302FE0D471}" presName="parentShp" presStyleLbl="node1" presStyleIdx="1" presStyleCnt="7">
        <dgm:presLayoutVars>
          <dgm:bulletEnabled val="1"/>
        </dgm:presLayoutVars>
      </dgm:prSet>
      <dgm:spPr/>
    </dgm:pt>
    <dgm:pt modelId="{D53DD611-DFD4-40BB-8F78-D79ABD4BF720}" type="pres">
      <dgm:prSet presAssocID="{E19C6D8B-04C2-4FEE-9A7E-60302FE0D471}" presName="childShp" presStyleLbl="bgAccFollowNode1" presStyleIdx="1" presStyleCnt="7">
        <dgm:presLayoutVars>
          <dgm:bulletEnabled val="1"/>
        </dgm:presLayoutVars>
      </dgm:prSet>
      <dgm:spPr/>
    </dgm:pt>
    <dgm:pt modelId="{57251E7B-E088-4C3A-9B8F-92F4E15CD645}" type="pres">
      <dgm:prSet presAssocID="{9B215E77-9181-4821-B51A-F7BE7824B58E}" presName="spacing" presStyleCnt="0"/>
      <dgm:spPr/>
    </dgm:pt>
    <dgm:pt modelId="{F746A08B-6AF1-4F23-83CA-EE190F793ED5}" type="pres">
      <dgm:prSet presAssocID="{81776A66-9EE9-4A0E-ADB2-147FE5A67F41}" presName="linNode" presStyleCnt="0"/>
      <dgm:spPr/>
    </dgm:pt>
    <dgm:pt modelId="{2A918900-D453-43D8-829C-397E1810C9F0}" type="pres">
      <dgm:prSet presAssocID="{81776A66-9EE9-4A0E-ADB2-147FE5A67F41}" presName="parentShp" presStyleLbl="node1" presStyleIdx="2" presStyleCnt="7">
        <dgm:presLayoutVars>
          <dgm:bulletEnabled val="1"/>
        </dgm:presLayoutVars>
      </dgm:prSet>
      <dgm:spPr/>
    </dgm:pt>
    <dgm:pt modelId="{56CCC686-D222-4B0A-8B85-61FEAAEED888}" type="pres">
      <dgm:prSet presAssocID="{81776A66-9EE9-4A0E-ADB2-147FE5A67F41}" presName="childShp" presStyleLbl="bgAccFollowNode1" presStyleIdx="2" presStyleCnt="7">
        <dgm:presLayoutVars>
          <dgm:bulletEnabled val="1"/>
        </dgm:presLayoutVars>
      </dgm:prSet>
      <dgm:spPr/>
    </dgm:pt>
    <dgm:pt modelId="{8304CB1D-67DF-46B4-AF3C-74BD241EDBBC}" type="pres">
      <dgm:prSet presAssocID="{BE4A0AA0-8F35-4DD1-BF73-3A5C2EB23994}" presName="spacing" presStyleCnt="0"/>
      <dgm:spPr/>
    </dgm:pt>
    <dgm:pt modelId="{AF722821-CE7B-440A-AB0E-EC90C1FC9CAA}" type="pres">
      <dgm:prSet presAssocID="{1F07A0BD-2506-4F5E-9E7A-9222C77C8804}" presName="linNode" presStyleCnt="0"/>
      <dgm:spPr/>
    </dgm:pt>
    <dgm:pt modelId="{97E2538D-9FA2-4F59-BF2D-38F6C43BF6F0}" type="pres">
      <dgm:prSet presAssocID="{1F07A0BD-2506-4F5E-9E7A-9222C77C8804}" presName="parentShp" presStyleLbl="node1" presStyleIdx="3" presStyleCnt="7">
        <dgm:presLayoutVars>
          <dgm:bulletEnabled val="1"/>
        </dgm:presLayoutVars>
      </dgm:prSet>
      <dgm:spPr/>
    </dgm:pt>
    <dgm:pt modelId="{AC6D28DC-2BE0-45C8-A3CA-FB4DFF402966}" type="pres">
      <dgm:prSet presAssocID="{1F07A0BD-2506-4F5E-9E7A-9222C77C8804}" presName="childShp" presStyleLbl="bgAccFollowNode1" presStyleIdx="3" presStyleCnt="7">
        <dgm:presLayoutVars>
          <dgm:bulletEnabled val="1"/>
        </dgm:presLayoutVars>
      </dgm:prSet>
      <dgm:spPr/>
    </dgm:pt>
    <dgm:pt modelId="{C0D20D7E-C0B1-4508-935D-489EE5CE76E9}" type="pres">
      <dgm:prSet presAssocID="{5454E4BD-3C7E-495B-8575-9657570B853B}" presName="spacing" presStyleCnt="0"/>
      <dgm:spPr/>
    </dgm:pt>
    <dgm:pt modelId="{DF3D0BC8-138E-49D1-BE8B-7A3C380DE215}" type="pres">
      <dgm:prSet presAssocID="{10CFF2E3-990F-4B1E-BFE5-324E839A66E0}" presName="linNode" presStyleCnt="0"/>
      <dgm:spPr/>
    </dgm:pt>
    <dgm:pt modelId="{17103330-AC84-4D56-8BE1-84BD1A50DCBA}" type="pres">
      <dgm:prSet presAssocID="{10CFF2E3-990F-4B1E-BFE5-324E839A66E0}" presName="parentShp" presStyleLbl="node1" presStyleIdx="4" presStyleCnt="7">
        <dgm:presLayoutVars>
          <dgm:bulletEnabled val="1"/>
        </dgm:presLayoutVars>
      </dgm:prSet>
      <dgm:spPr/>
    </dgm:pt>
    <dgm:pt modelId="{07D0DCE5-F627-4580-BDE8-3C76C239763A}" type="pres">
      <dgm:prSet presAssocID="{10CFF2E3-990F-4B1E-BFE5-324E839A66E0}" presName="childShp" presStyleLbl="bgAccFollowNode1" presStyleIdx="4" presStyleCnt="7">
        <dgm:presLayoutVars>
          <dgm:bulletEnabled val="1"/>
        </dgm:presLayoutVars>
      </dgm:prSet>
      <dgm:spPr/>
    </dgm:pt>
    <dgm:pt modelId="{D73B9A81-2274-4B70-B683-3413D55FD4F2}" type="pres">
      <dgm:prSet presAssocID="{4198FC91-796A-41C8-97F0-DB0B0812E7FE}" presName="spacing" presStyleCnt="0"/>
      <dgm:spPr/>
    </dgm:pt>
    <dgm:pt modelId="{5268FB45-A39B-4E33-9236-6DE310B88E61}" type="pres">
      <dgm:prSet presAssocID="{FCD65143-DD0C-431A-9450-C2BF24EA4278}" presName="linNode" presStyleCnt="0"/>
      <dgm:spPr/>
    </dgm:pt>
    <dgm:pt modelId="{950A3F9A-020C-4D89-ACD7-C61D08D554FD}" type="pres">
      <dgm:prSet presAssocID="{FCD65143-DD0C-431A-9450-C2BF24EA4278}" presName="parentShp" presStyleLbl="node1" presStyleIdx="5" presStyleCnt="7" custScaleX="98507" custLinFactNeighborX="-343" custLinFactNeighborY="2354">
        <dgm:presLayoutVars>
          <dgm:bulletEnabled val="1"/>
        </dgm:presLayoutVars>
      </dgm:prSet>
      <dgm:spPr/>
    </dgm:pt>
    <dgm:pt modelId="{3B5134FF-970F-4F24-9855-2BCA41E6FBFE}" type="pres">
      <dgm:prSet presAssocID="{FCD65143-DD0C-431A-9450-C2BF24EA4278}" presName="childShp" presStyleLbl="bgAccFollowNode1" presStyleIdx="5" presStyleCnt="7">
        <dgm:presLayoutVars>
          <dgm:bulletEnabled val="1"/>
        </dgm:presLayoutVars>
      </dgm:prSet>
      <dgm:spPr/>
    </dgm:pt>
    <dgm:pt modelId="{709934FF-8591-4B99-A45F-41406D19F943}" type="pres">
      <dgm:prSet presAssocID="{2E0F7E1F-C808-4290-9C65-3F0C2094CE36}" presName="spacing" presStyleCnt="0"/>
      <dgm:spPr/>
    </dgm:pt>
    <dgm:pt modelId="{EF255A6D-5922-4A34-B4D8-6275AA460E2A}" type="pres">
      <dgm:prSet presAssocID="{98E04623-5F2E-47D8-97CF-D5D7E0ECB0ED}" presName="linNode" presStyleCnt="0"/>
      <dgm:spPr/>
    </dgm:pt>
    <dgm:pt modelId="{2D52BE6F-6276-47AB-8C61-D032933FE24A}" type="pres">
      <dgm:prSet presAssocID="{98E04623-5F2E-47D8-97CF-D5D7E0ECB0ED}" presName="parentShp" presStyleLbl="node1" presStyleIdx="6" presStyleCnt="7">
        <dgm:presLayoutVars>
          <dgm:bulletEnabled val="1"/>
        </dgm:presLayoutVars>
      </dgm:prSet>
      <dgm:spPr/>
    </dgm:pt>
    <dgm:pt modelId="{7F2F893C-7C43-4B48-9740-36C0CA9BD953}" type="pres">
      <dgm:prSet presAssocID="{98E04623-5F2E-47D8-97CF-D5D7E0ECB0ED}" presName="childShp" presStyleLbl="bgAccFollowNode1" presStyleIdx="6" presStyleCnt="7">
        <dgm:presLayoutVars>
          <dgm:bulletEnabled val="1"/>
        </dgm:presLayoutVars>
      </dgm:prSet>
      <dgm:spPr/>
    </dgm:pt>
  </dgm:ptLst>
  <dgm:cxnLst>
    <dgm:cxn modelId="{49CDE415-17E7-4233-9877-2036C40B9C52}" type="presOf" srcId="{BF70D1CF-16DD-4554-AA11-63CD903B00BA}" destId="{7E9073FC-4EDB-4210-9D52-89A8DE7F5BF5}" srcOrd="0" destOrd="0" presId="urn:microsoft.com/office/officeart/2005/8/layout/vList6"/>
    <dgm:cxn modelId="{CDDB1E3B-054A-42BD-A3A8-590298F02F69}" srcId="{BF70D1CF-16DD-4554-AA11-63CD903B00BA}" destId="{8C1AE271-50E4-49F4-955A-24818C8D286C}" srcOrd="0" destOrd="0" parTransId="{2684BE01-FB5A-4036-91AA-AD9FBC3AC4DC}" sibTransId="{12B04224-BFC2-4D16-9F3D-FD61B1591AF8}"/>
    <dgm:cxn modelId="{F2476E3D-4D83-4330-8E8B-99AFED3680E4}" type="presOf" srcId="{98E04623-5F2E-47D8-97CF-D5D7E0ECB0ED}" destId="{2D52BE6F-6276-47AB-8C61-D032933FE24A}" srcOrd="0" destOrd="0" presId="urn:microsoft.com/office/officeart/2005/8/layout/vList6"/>
    <dgm:cxn modelId="{8ECDA842-A98C-4F2C-A82A-FFCF9B839721}" type="presOf" srcId="{10CFF2E3-990F-4B1E-BFE5-324E839A66E0}" destId="{17103330-AC84-4D56-8BE1-84BD1A50DCBA}" srcOrd="0" destOrd="0" presId="urn:microsoft.com/office/officeart/2005/8/layout/vList6"/>
    <dgm:cxn modelId="{25431364-3605-4871-BA90-614AB3FC538A}" srcId="{956D5998-D9AA-4E2A-A7D3-BCD5FC2449E9}" destId="{E19C6D8B-04C2-4FEE-9A7E-60302FE0D471}" srcOrd="1" destOrd="0" parTransId="{02E4B3BE-3031-4272-A1CB-358231C41931}" sibTransId="{9B215E77-9181-4821-B51A-F7BE7824B58E}"/>
    <dgm:cxn modelId="{D6C4E944-3FD7-4F26-AA1B-3F5A059C3C58}" type="presOf" srcId="{F06A7719-6A53-45ED-B951-F4D90BB4F696}" destId="{D53DD611-DFD4-40BB-8F78-D79ABD4BF720}" srcOrd="0" destOrd="0" presId="urn:microsoft.com/office/officeart/2005/8/layout/vList6"/>
    <dgm:cxn modelId="{40757565-66C6-4CF2-9909-4569F4E21348}" type="presOf" srcId="{9298403C-C515-461C-95AC-6A1D16EDFC92}" destId="{07D0DCE5-F627-4580-BDE8-3C76C239763A}" srcOrd="0" destOrd="0" presId="urn:microsoft.com/office/officeart/2005/8/layout/vList6"/>
    <dgm:cxn modelId="{C9B4436A-D2D9-4EDD-B6CA-28DF4E1426A4}" srcId="{1F07A0BD-2506-4F5E-9E7A-9222C77C8804}" destId="{67EDAEA8-1970-41DB-AF1F-F292FCDEF6F1}" srcOrd="0" destOrd="0" parTransId="{D65A4E8C-1BD3-4630-890B-FD290C836E2F}" sibTransId="{8440F727-D6C7-4D95-BBFB-10A654709D05}"/>
    <dgm:cxn modelId="{B9A4B86C-EC0E-46CE-96B9-115C8A9E063B}" type="presOf" srcId="{131ABA48-DB1C-4906-868E-4A3F89C25C97}" destId="{3B5134FF-970F-4F24-9855-2BCA41E6FBFE}" srcOrd="0" destOrd="0" presId="urn:microsoft.com/office/officeart/2005/8/layout/vList6"/>
    <dgm:cxn modelId="{6AF4D44C-97E1-4457-879C-E23B32BE409E}" srcId="{E19C6D8B-04C2-4FEE-9A7E-60302FE0D471}" destId="{F06A7719-6A53-45ED-B951-F4D90BB4F696}" srcOrd="0" destOrd="0" parTransId="{BCF21006-528D-4033-8D3B-C01A001075E5}" sibTransId="{19C3C07E-AA8D-4CC9-ADD5-D31A077C881C}"/>
    <dgm:cxn modelId="{B866A770-3E3C-48A1-A816-BF499D145E94}" srcId="{98E04623-5F2E-47D8-97CF-D5D7E0ECB0ED}" destId="{6828FAEB-3DB3-447C-ABA4-AD0FDA40E54F}" srcOrd="0" destOrd="0" parTransId="{99481D0F-A14E-4A2B-BF8C-58D9C2CE3A6D}" sibTransId="{E75079F3-9468-481E-BF7A-AB1A127BCC5D}"/>
    <dgm:cxn modelId="{1E59BC70-9AE1-4A4F-B2D6-5F46598F2AD4}" srcId="{956D5998-D9AA-4E2A-A7D3-BCD5FC2449E9}" destId="{1F07A0BD-2506-4F5E-9E7A-9222C77C8804}" srcOrd="3" destOrd="0" parTransId="{DB590028-09FF-4805-8970-972B3E3CE268}" sibTransId="{5454E4BD-3C7E-495B-8575-9657570B853B}"/>
    <dgm:cxn modelId="{F28E3F72-9C2B-4E42-B635-61CD9161BD6A}" type="presOf" srcId="{956D5998-D9AA-4E2A-A7D3-BCD5FC2449E9}" destId="{18139483-F8F3-4CEE-801B-AF1EF889A413}" srcOrd="0" destOrd="0" presId="urn:microsoft.com/office/officeart/2005/8/layout/vList6"/>
    <dgm:cxn modelId="{C2DD1C74-3077-4FD0-B9BA-517E475442A8}" type="presOf" srcId="{E19C6D8B-04C2-4FEE-9A7E-60302FE0D471}" destId="{8CCFD26F-58D2-4723-A8AD-E58C3B83637D}" srcOrd="0" destOrd="0" presId="urn:microsoft.com/office/officeart/2005/8/layout/vList6"/>
    <dgm:cxn modelId="{64832874-1E26-4068-BBB7-A5D04514A5B4}" type="presOf" srcId="{81776A66-9EE9-4A0E-ADB2-147FE5A67F41}" destId="{2A918900-D453-43D8-829C-397E1810C9F0}" srcOrd="0" destOrd="0" presId="urn:microsoft.com/office/officeart/2005/8/layout/vList6"/>
    <dgm:cxn modelId="{499F2884-C89A-4AC5-BAED-28BA3047A529}" srcId="{956D5998-D9AA-4E2A-A7D3-BCD5FC2449E9}" destId="{10CFF2E3-990F-4B1E-BFE5-324E839A66E0}" srcOrd="4" destOrd="0" parTransId="{114E5C6E-CC21-46EA-81C1-32CEE8172C9B}" sibTransId="{4198FC91-796A-41C8-97F0-DB0B0812E7FE}"/>
    <dgm:cxn modelId="{7211D190-108F-4710-8777-75543F74F1AE}" srcId="{956D5998-D9AA-4E2A-A7D3-BCD5FC2449E9}" destId="{BF70D1CF-16DD-4554-AA11-63CD903B00BA}" srcOrd="0" destOrd="0" parTransId="{06460302-4FE8-4F42-8646-3A6CAF706CC9}" sibTransId="{AC36C6C2-3AF9-4B4A-ADF7-DC4B5FC1CC8E}"/>
    <dgm:cxn modelId="{FEB29594-F3F1-4FB6-8A67-AC1CF45AE28F}" type="presOf" srcId="{FCD65143-DD0C-431A-9450-C2BF24EA4278}" destId="{950A3F9A-020C-4D89-ACD7-C61D08D554FD}" srcOrd="0" destOrd="0" presId="urn:microsoft.com/office/officeart/2005/8/layout/vList6"/>
    <dgm:cxn modelId="{7E99B29C-CADE-4D5C-9C08-BA9A3384D6D6}" type="presOf" srcId="{14BC8F15-A49F-4C7A-A858-7B963783D4AF}" destId="{07D0DCE5-F627-4580-BDE8-3C76C239763A}" srcOrd="0" destOrd="1" presId="urn:microsoft.com/office/officeart/2005/8/layout/vList6"/>
    <dgm:cxn modelId="{BD42A9A0-2940-4E05-A619-BAB93CD562FC}" type="presOf" srcId="{1F07A0BD-2506-4F5E-9E7A-9222C77C8804}" destId="{97E2538D-9FA2-4F59-BF2D-38F6C43BF6F0}" srcOrd="0" destOrd="0" presId="urn:microsoft.com/office/officeart/2005/8/layout/vList6"/>
    <dgm:cxn modelId="{5BCDB5A4-E1E9-43B8-A413-B91131C308CB}" type="presOf" srcId="{67EDAEA8-1970-41DB-AF1F-F292FCDEF6F1}" destId="{AC6D28DC-2BE0-45C8-A3CA-FB4DFF402966}" srcOrd="0" destOrd="0" presId="urn:microsoft.com/office/officeart/2005/8/layout/vList6"/>
    <dgm:cxn modelId="{DA7896A5-8D8C-44D0-9D82-4EBB13BE6608}" srcId="{956D5998-D9AA-4E2A-A7D3-BCD5FC2449E9}" destId="{FCD65143-DD0C-431A-9450-C2BF24EA4278}" srcOrd="5" destOrd="0" parTransId="{1463C590-DBE4-4798-B1A5-E6FAF392E5D1}" sibTransId="{2E0F7E1F-C808-4290-9C65-3F0C2094CE36}"/>
    <dgm:cxn modelId="{2AAB1CA6-7F66-43B3-B952-D2848E1A3338}" srcId="{956D5998-D9AA-4E2A-A7D3-BCD5FC2449E9}" destId="{98E04623-5F2E-47D8-97CF-D5D7E0ECB0ED}" srcOrd="6" destOrd="0" parTransId="{E62AE770-76CB-4884-8E1C-082956D006BA}" sibTransId="{D83F2644-552A-4F0B-B57E-966A5A26D755}"/>
    <dgm:cxn modelId="{BE88A1A7-2FDA-4FF9-8F5C-01A35430265F}" srcId="{81776A66-9EE9-4A0E-ADB2-147FE5A67F41}" destId="{32DE2F45-6A42-4915-9580-7EA9B225C4A5}" srcOrd="0" destOrd="0" parTransId="{10D3764E-DC08-4A5C-B60D-AEC9333460B1}" sibTransId="{1B7E3EE2-3E06-4BF9-BE3F-17173B588F2E}"/>
    <dgm:cxn modelId="{733E8BAC-ACC5-4B57-AD94-F25328CC248D}" srcId="{FCD65143-DD0C-431A-9450-C2BF24EA4278}" destId="{131ABA48-DB1C-4906-868E-4A3F89C25C97}" srcOrd="0" destOrd="0" parTransId="{6F01D72A-377F-40E2-867D-02C63D443C79}" sibTransId="{DC9D370A-2925-4024-B476-E157CE3FFE69}"/>
    <dgm:cxn modelId="{A2BD9AB6-05A9-4655-96F4-1B5D67EBA1D7}" type="presOf" srcId="{8C1AE271-50E4-49F4-955A-24818C8D286C}" destId="{D5C7DE05-343E-4240-9451-3D99F743C25A}" srcOrd="0" destOrd="0" presId="urn:microsoft.com/office/officeart/2005/8/layout/vList6"/>
    <dgm:cxn modelId="{5602CECA-4E75-4B60-9CF6-A65B892F86F7}" srcId="{10CFF2E3-990F-4B1E-BFE5-324E839A66E0}" destId="{14BC8F15-A49F-4C7A-A858-7B963783D4AF}" srcOrd="1" destOrd="0" parTransId="{4716FA00-F65A-49CE-9831-6BD5F6F2DFF8}" sibTransId="{A268E3AD-BDA1-4857-B3AD-F63DE2551644}"/>
    <dgm:cxn modelId="{ECA2DBE6-6A56-4BDC-AE5F-B42E6DABDA78}" type="presOf" srcId="{32DE2F45-6A42-4915-9580-7EA9B225C4A5}" destId="{56CCC686-D222-4B0A-8B85-61FEAAEED888}" srcOrd="0" destOrd="0" presId="urn:microsoft.com/office/officeart/2005/8/layout/vList6"/>
    <dgm:cxn modelId="{9D2314EC-6AB7-4E29-8851-D6FC128E8E28}" srcId="{10CFF2E3-990F-4B1E-BFE5-324E839A66E0}" destId="{9298403C-C515-461C-95AC-6A1D16EDFC92}" srcOrd="0" destOrd="0" parTransId="{DEBE6C90-6AED-4E3E-810E-F5FB93A2FCCA}" sibTransId="{1FF398DA-71C0-49F4-B16F-3B36D661B2F6}"/>
    <dgm:cxn modelId="{428E79F0-A93A-4E26-A483-FEE82FCEBDBB}" srcId="{956D5998-D9AA-4E2A-A7D3-BCD5FC2449E9}" destId="{81776A66-9EE9-4A0E-ADB2-147FE5A67F41}" srcOrd="2" destOrd="0" parTransId="{0027C298-9562-4C05-A5D8-4754BDEE0D62}" sibTransId="{BE4A0AA0-8F35-4DD1-BF73-3A5C2EB23994}"/>
    <dgm:cxn modelId="{74FC37FE-B265-4F05-9CAD-B26C6B116A9C}" type="presOf" srcId="{6828FAEB-3DB3-447C-ABA4-AD0FDA40E54F}" destId="{7F2F893C-7C43-4B48-9740-36C0CA9BD953}" srcOrd="0" destOrd="0" presId="urn:microsoft.com/office/officeart/2005/8/layout/vList6"/>
    <dgm:cxn modelId="{B44134B1-9A88-4C96-A0A0-3ABDA30265A0}" type="presParOf" srcId="{18139483-F8F3-4CEE-801B-AF1EF889A413}" destId="{B13F1DE4-D2C3-4B15-AC66-CBEF2C4944BD}" srcOrd="0" destOrd="0" presId="urn:microsoft.com/office/officeart/2005/8/layout/vList6"/>
    <dgm:cxn modelId="{7DB276CE-19FD-4F9B-BCFB-DA529137F7DD}" type="presParOf" srcId="{B13F1DE4-D2C3-4B15-AC66-CBEF2C4944BD}" destId="{7E9073FC-4EDB-4210-9D52-89A8DE7F5BF5}" srcOrd="0" destOrd="0" presId="urn:microsoft.com/office/officeart/2005/8/layout/vList6"/>
    <dgm:cxn modelId="{C95682F5-31F8-4F19-88CD-6285F5281610}" type="presParOf" srcId="{B13F1DE4-D2C3-4B15-AC66-CBEF2C4944BD}" destId="{D5C7DE05-343E-4240-9451-3D99F743C25A}" srcOrd="1" destOrd="0" presId="urn:microsoft.com/office/officeart/2005/8/layout/vList6"/>
    <dgm:cxn modelId="{A0C3085B-C3D0-43E9-BBCE-D375B95FD01D}" type="presParOf" srcId="{18139483-F8F3-4CEE-801B-AF1EF889A413}" destId="{FDABE2EC-0AE2-4010-8272-AD4473A8E78A}" srcOrd="1" destOrd="0" presId="urn:microsoft.com/office/officeart/2005/8/layout/vList6"/>
    <dgm:cxn modelId="{076946DC-C8AA-4D99-9F88-015A44D9FEB8}" type="presParOf" srcId="{18139483-F8F3-4CEE-801B-AF1EF889A413}" destId="{498501D8-6E56-4357-A080-AE0A8634ACA0}" srcOrd="2" destOrd="0" presId="urn:microsoft.com/office/officeart/2005/8/layout/vList6"/>
    <dgm:cxn modelId="{63A6A0F0-1227-4C82-A3FD-FBCD4DFFE52D}" type="presParOf" srcId="{498501D8-6E56-4357-A080-AE0A8634ACA0}" destId="{8CCFD26F-58D2-4723-A8AD-E58C3B83637D}" srcOrd="0" destOrd="0" presId="urn:microsoft.com/office/officeart/2005/8/layout/vList6"/>
    <dgm:cxn modelId="{3286230C-8F19-4D55-BD30-55036EA9B09E}" type="presParOf" srcId="{498501D8-6E56-4357-A080-AE0A8634ACA0}" destId="{D53DD611-DFD4-40BB-8F78-D79ABD4BF720}" srcOrd="1" destOrd="0" presId="urn:microsoft.com/office/officeart/2005/8/layout/vList6"/>
    <dgm:cxn modelId="{5CA5C1CF-953E-449E-B8CC-D5FE1C6224B0}" type="presParOf" srcId="{18139483-F8F3-4CEE-801B-AF1EF889A413}" destId="{57251E7B-E088-4C3A-9B8F-92F4E15CD645}" srcOrd="3" destOrd="0" presId="urn:microsoft.com/office/officeart/2005/8/layout/vList6"/>
    <dgm:cxn modelId="{A0D837A6-79E5-460F-90B2-B4B2CAF682FA}" type="presParOf" srcId="{18139483-F8F3-4CEE-801B-AF1EF889A413}" destId="{F746A08B-6AF1-4F23-83CA-EE190F793ED5}" srcOrd="4" destOrd="0" presId="urn:microsoft.com/office/officeart/2005/8/layout/vList6"/>
    <dgm:cxn modelId="{89817D0D-8C64-4E1D-B5B5-47EC7F2AA7DE}" type="presParOf" srcId="{F746A08B-6AF1-4F23-83CA-EE190F793ED5}" destId="{2A918900-D453-43D8-829C-397E1810C9F0}" srcOrd="0" destOrd="0" presId="urn:microsoft.com/office/officeart/2005/8/layout/vList6"/>
    <dgm:cxn modelId="{6C3AFFFF-735C-496F-8843-A5AFB6096F3C}" type="presParOf" srcId="{F746A08B-6AF1-4F23-83CA-EE190F793ED5}" destId="{56CCC686-D222-4B0A-8B85-61FEAAEED888}" srcOrd="1" destOrd="0" presId="urn:microsoft.com/office/officeart/2005/8/layout/vList6"/>
    <dgm:cxn modelId="{E74C5DA1-0A91-4D6B-9D7F-F180217B15DB}" type="presParOf" srcId="{18139483-F8F3-4CEE-801B-AF1EF889A413}" destId="{8304CB1D-67DF-46B4-AF3C-74BD241EDBBC}" srcOrd="5" destOrd="0" presId="urn:microsoft.com/office/officeart/2005/8/layout/vList6"/>
    <dgm:cxn modelId="{C277E1A5-EF4A-47D5-9A68-1B016DC4DFBD}" type="presParOf" srcId="{18139483-F8F3-4CEE-801B-AF1EF889A413}" destId="{AF722821-CE7B-440A-AB0E-EC90C1FC9CAA}" srcOrd="6" destOrd="0" presId="urn:microsoft.com/office/officeart/2005/8/layout/vList6"/>
    <dgm:cxn modelId="{575526F5-80D2-4CCB-ACF4-803874B345FF}" type="presParOf" srcId="{AF722821-CE7B-440A-AB0E-EC90C1FC9CAA}" destId="{97E2538D-9FA2-4F59-BF2D-38F6C43BF6F0}" srcOrd="0" destOrd="0" presId="urn:microsoft.com/office/officeart/2005/8/layout/vList6"/>
    <dgm:cxn modelId="{1AB3C0AA-0FE0-4E65-A7D5-3E6E49EFC11A}" type="presParOf" srcId="{AF722821-CE7B-440A-AB0E-EC90C1FC9CAA}" destId="{AC6D28DC-2BE0-45C8-A3CA-FB4DFF402966}" srcOrd="1" destOrd="0" presId="urn:microsoft.com/office/officeart/2005/8/layout/vList6"/>
    <dgm:cxn modelId="{2CCA2135-E609-4067-95BF-1CCDAC694538}" type="presParOf" srcId="{18139483-F8F3-4CEE-801B-AF1EF889A413}" destId="{C0D20D7E-C0B1-4508-935D-489EE5CE76E9}" srcOrd="7" destOrd="0" presId="urn:microsoft.com/office/officeart/2005/8/layout/vList6"/>
    <dgm:cxn modelId="{BC951FF6-DC43-42A0-9C47-F5292C0A7A77}" type="presParOf" srcId="{18139483-F8F3-4CEE-801B-AF1EF889A413}" destId="{DF3D0BC8-138E-49D1-BE8B-7A3C380DE215}" srcOrd="8" destOrd="0" presId="urn:microsoft.com/office/officeart/2005/8/layout/vList6"/>
    <dgm:cxn modelId="{33E52341-F8EF-4A6E-8FCC-2CF6849549E6}" type="presParOf" srcId="{DF3D0BC8-138E-49D1-BE8B-7A3C380DE215}" destId="{17103330-AC84-4D56-8BE1-84BD1A50DCBA}" srcOrd="0" destOrd="0" presId="urn:microsoft.com/office/officeart/2005/8/layout/vList6"/>
    <dgm:cxn modelId="{B66DE309-5E2F-4FD6-8503-4F7737C1E455}" type="presParOf" srcId="{DF3D0BC8-138E-49D1-BE8B-7A3C380DE215}" destId="{07D0DCE5-F627-4580-BDE8-3C76C239763A}" srcOrd="1" destOrd="0" presId="urn:microsoft.com/office/officeart/2005/8/layout/vList6"/>
    <dgm:cxn modelId="{8D076357-72F1-4145-8152-9FF47018F2E2}" type="presParOf" srcId="{18139483-F8F3-4CEE-801B-AF1EF889A413}" destId="{D73B9A81-2274-4B70-B683-3413D55FD4F2}" srcOrd="9" destOrd="0" presId="urn:microsoft.com/office/officeart/2005/8/layout/vList6"/>
    <dgm:cxn modelId="{1F72623A-6629-4B13-B3FB-1FD1E2A98DBE}" type="presParOf" srcId="{18139483-F8F3-4CEE-801B-AF1EF889A413}" destId="{5268FB45-A39B-4E33-9236-6DE310B88E61}" srcOrd="10" destOrd="0" presId="urn:microsoft.com/office/officeart/2005/8/layout/vList6"/>
    <dgm:cxn modelId="{6545BD90-F427-45E7-A440-AC352224E431}" type="presParOf" srcId="{5268FB45-A39B-4E33-9236-6DE310B88E61}" destId="{950A3F9A-020C-4D89-ACD7-C61D08D554FD}" srcOrd="0" destOrd="0" presId="urn:microsoft.com/office/officeart/2005/8/layout/vList6"/>
    <dgm:cxn modelId="{F738A7D9-703D-45F8-A1E3-E54F89217CDA}" type="presParOf" srcId="{5268FB45-A39B-4E33-9236-6DE310B88E61}" destId="{3B5134FF-970F-4F24-9855-2BCA41E6FBFE}" srcOrd="1" destOrd="0" presId="urn:microsoft.com/office/officeart/2005/8/layout/vList6"/>
    <dgm:cxn modelId="{05960AB4-59D9-4906-B963-A81F4103B084}" type="presParOf" srcId="{18139483-F8F3-4CEE-801B-AF1EF889A413}" destId="{709934FF-8591-4B99-A45F-41406D19F943}" srcOrd="11" destOrd="0" presId="urn:microsoft.com/office/officeart/2005/8/layout/vList6"/>
    <dgm:cxn modelId="{9B9345DE-9490-470C-B18D-18D68951CB92}" type="presParOf" srcId="{18139483-F8F3-4CEE-801B-AF1EF889A413}" destId="{EF255A6D-5922-4A34-B4D8-6275AA460E2A}" srcOrd="12" destOrd="0" presId="urn:microsoft.com/office/officeart/2005/8/layout/vList6"/>
    <dgm:cxn modelId="{0BF1E1E6-4224-4AF9-9CC9-588A47902C84}" type="presParOf" srcId="{EF255A6D-5922-4A34-B4D8-6275AA460E2A}" destId="{2D52BE6F-6276-47AB-8C61-D032933FE24A}" srcOrd="0" destOrd="0" presId="urn:microsoft.com/office/officeart/2005/8/layout/vList6"/>
    <dgm:cxn modelId="{C5E8CBD6-4A7D-43E4-A486-68F52A9BD426}" type="presParOf" srcId="{EF255A6D-5922-4A34-B4D8-6275AA460E2A}" destId="{7F2F893C-7C43-4B48-9740-36C0CA9BD953}"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418DEA-10DE-4340-90E9-21E169AEC0BD}" type="doc">
      <dgm:prSet loTypeId="urn:microsoft.com/office/officeart/2005/8/layout/StepDownProcess" loCatId="process" qsTypeId="urn:microsoft.com/office/officeart/2005/8/quickstyle/simple1" qsCatId="simple" csTypeId="urn:microsoft.com/office/officeart/2005/8/colors/colorful3" csCatId="colorful" phldr="1"/>
      <dgm:spPr/>
      <dgm:t>
        <a:bodyPr/>
        <a:lstStyle/>
        <a:p>
          <a:endParaRPr lang="es-ES"/>
        </a:p>
      </dgm:t>
    </dgm:pt>
    <dgm:pt modelId="{B24D2844-390F-4287-B841-B928AA28CC93}">
      <dgm:prSet phldrT="[Texto]"/>
      <dgm:spPr/>
      <dgm:t>
        <a:bodyPr/>
        <a:lstStyle/>
        <a:p>
          <a:r>
            <a:rPr lang="es-ES"/>
            <a:t>Admisibilidad</a:t>
          </a:r>
        </a:p>
      </dgm:t>
    </dgm:pt>
    <dgm:pt modelId="{66910795-B089-4BAE-A76E-21C8FCE6797C}" type="parTrans" cxnId="{3E46DAA6-A3CC-4FFB-824E-C51C4400061A}">
      <dgm:prSet/>
      <dgm:spPr/>
      <dgm:t>
        <a:bodyPr/>
        <a:lstStyle/>
        <a:p>
          <a:endParaRPr lang="es-ES">
            <a:solidFill>
              <a:schemeClr val="tx1"/>
            </a:solidFill>
          </a:endParaRPr>
        </a:p>
      </dgm:t>
    </dgm:pt>
    <dgm:pt modelId="{4F2C24C3-47A0-4778-AA92-A8623EB321FF}" type="sibTrans" cxnId="{3E46DAA6-A3CC-4FFB-824E-C51C4400061A}">
      <dgm:prSet/>
      <dgm:spPr/>
      <dgm:t>
        <a:bodyPr/>
        <a:lstStyle/>
        <a:p>
          <a:endParaRPr lang="es-ES">
            <a:solidFill>
              <a:schemeClr val="tx1"/>
            </a:solidFill>
          </a:endParaRPr>
        </a:p>
      </dgm:t>
    </dgm:pt>
    <dgm:pt modelId="{50A28FDA-FBF4-4BC8-BBE4-9F5D3F207E96}">
      <dgm:prSet phldrT="[Texto]"/>
      <dgm:spPr/>
      <dgm:t>
        <a:bodyPr/>
        <a:lstStyle/>
        <a:p>
          <a:r>
            <a:rPr lang="es-ES"/>
            <a:t>Acuse de recibido</a:t>
          </a:r>
        </a:p>
      </dgm:t>
    </dgm:pt>
    <dgm:pt modelId="{B32B6E73-75EC-4E7B-8E1E-939F0A8DE59A}" type="parTrans" cxnId="{69DA154B-C757-4929-97F8-2B1F5B3B8718}">
      <dgm:prSet/>
      <dgm:spPr/>
      <dgm:t>
        <a:bodyPr/>
        <a:lstStyle/>
        <a:p>
          <a:endParaRPr lang="es-ES">
            <a:solidFill>
              <a:schemeClr val="tx1"/>
            </a:solidFill>
          </a:endParaRPr>
        </a:p>
      </dgm:t>
    </dgm:pt>
    <dgm:pt modelId="{33299885-38E0-4028-8D45-1E53037C159B}" type="sibTrans" cxnId="{69DA154B-C757-4929-97F8-2B1F5B3B8718}">
      <dgm:prSet/>
      <dgm:spPr/>
      <dgm:t>
        <a:bodyPr/>
        <a:lstStyle/>
        <a:p>
          <a:endParaRPr lang="es-ES">
            <a:solidFill>
              <a:schemeClr val="tx1"/>
            </a:solidFill>
          </a:endParaRPr>
        </a:p>
      </dgm:t>
    </dgm:pt>
    <dgm:pt modelId="{F0F2B4AC-E3D5-4A2B-9E20-7D83B77FF402}">
      <dgm:prSet phldrT="[Texto]"/>
      <dgm:spPr/>
      <dgm:t>
        <a:bodyPr/>
        <a:lstStyle/>
        <a:p>
          <a:r>
            <a:rPr lang="es-ES"/>
            <a:t>Consentimiento Informado</a:t>
          </a:r>
        </a:p>
      </dgm:t>
    </dgm:pt>
    <dgm:pt modelId="{1D23DA7D-BDA5-416F-80CD-C0D4CC728223}" type="parTrans" cxnId="{610C9C29-B2C6-4CF0-B54A-96EEE8842B30}">
      <dgm:prSet/>
      <dgm:spPr/>
      <dgm:t>
        <a:bodyPr/>
        <a:lstStyle/>
        <a:p>
          <a:endParaRPr lang="es-ES">
            <a:solidFill>
              <a:schemeClr val="tx1"/>
            </a:solidFill>
          </a:endParaRPr>
        </a:p>
      </dgm:t>
    </dgm:pt>
    <dgm:pt modelId="{5ACB1338-40FB-45E1-AAC0-F2C86A758FC0}" type="sibTrans" cxnId="{610C9C29-B2C6-4CF0-B54A-96EEE8842B30}">
      <dgm:prSet/>
      <dgm:spPr/>
      <dgm:t>
        <a:bodyPr/>
        <a:lstStyle/>
        <a:p>
          <a:endParaRPr lang="es-ES">
            <a:solidFill>
              <a:schemeClr val="tx1"/>
            </a:solidFill>
          </a:endParaRPr>
        </a:p>
      </dgm:t>
    </dgm:pt>
    <dgm:pt modelId="{EF988AB6-A38E-425E-B283-1C067F98DC05}">
      <dgm:prSet phldrT="[Texto]"/>
      <dgm:spPr/>
      <dgm:t>
        <a:bodyPr/>
        <a:lstStyle/>
        <a:p>
          <a:r>
            <a:rPr lang="es-ES"/>
            <a:t>Investigación /Escalamiento</a:t>
          </a:r>
        </a:p>
      </dgm:t>
    </dgm:pt>
    <dgm:pt modelId="{3A6186A5-6842-4D0A-908D-DDC6D2A399AF}" type="parTrans" cxnId="{D1DFC2A5-2EDD-4B68-878A-62249CA26993}">
      <dgm:prSet/>
      <dgm:spPr/>
      <dgm:t>
        <a:bodyPr/>
        <a:lstStyle/>
        <a:p>
          <a:endParaRPr lang="es-ES">
            <a:solidFill>
              <a:schemeClr val="tx1"/>
            </a:solidFill>
          </a:endParaRPr>
        </a:p>
      </dgm:t>
    </dgm:pt>
    <dgm:pt modelId="{9613DBD4-CA6E-415B-8A14-6D428AD6CDEE}" type="sibTrans" cxnId="{D1DFC2A5-2EDD-4B68-878A-62249CA26993}">
      <dgm:prSet/>
      <dgm:spPr/>
      <dgm:t>
        <a:bodyPr/>
        <a:lstStyle/>
        <a:p>
          <a:endParaRPr lang="es-ES">
            <a:solidFill>
              <a:schemeClr val="tx1"/>
            </a:solidFill>
          </a:endParaRPr>
        </a:p>
      </dgm:t>
    </dgm:pt>
    <dgm:pt modelId="{9BD8599B-7B07-4E67-B35F-5DE431317376}">
      <dgm:prSet phldrT="[Texto]"/>
      <dgm:spPr/>
      <dgm:t>
        <a:bodyPr/>
        <a:lstStyle/>
        <a:p>
          <a:r>
            <a:rPr lang="es-ES"/>
            <a:t>Respuesta</a:t>
          </a:r>
        </a:p>
      </dgm:t>
    </dgm:pt>
    <dgm:pt modelId="{1D9331AF-0403-43A6-B6AA-B4D9A91CAF24}" type="parTrans" cxnId="{533CE610-3287-4CCA-B533-CA3A818B7F0C}">
      <dgm:prSet/>
      <dgm:spPr/>
      <dgm:t>
        <a:bodyPr/>
        <a:lstStyle/>
        <a:p>
          <a:endParaRPr lang="es-ES">
            <a:solidFill>
              <a:schemeClr val="tx1"/>
            </a:solidFill>
          </a:endParaRPr>
        </a:p>
      </dgm:t>
    </dgm:pt>
    <dgm:pt modelId="{BD1B6D58-BB61-4004-9E42-534400DB5827}" type="sibTrans" cxnId="{533CE610-3287-4CCA-B533-CA3A818B7F0C}">
      <dgm:prSet/>
      <dgm:spPr/>
      <dgm:t>
        <a:bodyPr/>
        <a:lstStyle/>
        <a:p>
          <a:endParaRPr lang="es-ES">
            <a:solidFill>
              <a:schemeClr val="tx1"/>
            </a:solidFill>
          </a:endParaRPr>
        </a:p>
      </dgm:t>
    </dgm:pt>
    <dgm:pt modelId="{E0CCCBC4-FEB3-4843-B768-9B2988329BD2}">
      <dgm:prSet phldrT="[Texto]"/>
      <dgm:spPr/>
      <dgm:t>
        <a:bodyPr/>
        <a:lstStyle/>
        <a:p>
          <a:endParaRPr lang="es-ES">
            <a:solidFill>
              <a:schemeClr val="tx1"/>
            </a:solidFill>
          </a:endParaRPr>
        </a:p>
      </dgm:t>
    </dgm:pt>
    <dgm:pt modelId="{C711CCF3-6A3F-4E0A-B687-E81933C8225F}" type="parTrans" cxnId="{3A531E62-94A7-41CE-B759-F3AAD11E7800}">
      <dgm:prSet/>
      <dgm:spPr/>
      <dgm:t>
        <a:bodyPr/>
        <a:lstStyle/>
        <a:p>
          <a:endParaRPr lang="es-ES">
            <a:solidFill>
              <a:schemeClr val="tx1"/>
            </a:solidFill>
          </a:endParaRPr>
        </a:p>
      </dgm:t>
    </dgm:pt>
    <dgm:pt modelId="{3D31DBD2-A62A-4BCA-B6CB-4C110303ADFB}" type="sibTrans" cxnId="{3A531E62-94A7-41CE-B759-F3AAD11E7800}">
      <dgm:prSet/>
      <dgm:spPr/>
      <dgm:t>
        <a:bodyPr/>
        <a:lstStyle/>
        <a:p>
          <a:endParaRPr lang="es-ES">
            <a:solidFill>
              <a:schemeClr val="tx1"/>
            </a:solidFill>
          </a:endParaRPr>
        </a:p>
      </dgm:t>
    </dgm:pt>
    <dgm:pt modelId="{46586385-9AD7-49C4-BA29-9FDAF00D5E54}">
      <dgm:prSet phldrT="[Texto]"/>
      <dgm:spPr/>
      <dgm:t>
        <a:bodyPr/>
        <a:lstStyle/>
        <a:p>
          <a:r>
            <a:rPr lang="es-ES"/>
            <a:t>Remisión (Interna / Externa)</a:t>
          </a:r>
        </a:p>
      </dgm:t>
    </dgm:pt>
    <dgm:pt modelId="{BF4ECCF5-BBA1-4B4A-A586-40D797EADD66}" type="parTrans" cxnId="{56FDDEC3-0902-427F-9AC4-4DAD37C8DB0B}">
      <dgm:prSet/>
      <dgm:spPr/>
      <dgm:t>
        <a:bodyPr/>
        <a:lstStyle/>
        <a:p>
          <a:endParaRPr lang="es-ES">
            <a:solidFill>
              <a:schemeClr val="tx1"/>
            </a:solidFill>
          </a:endParaRPr>
        </a:p>
      </dgm:t>
    </dgm:pt>
    <dgm:pt modelId="{2E70AC01-1624-4C3E-B241-A7EEFFA032CD}" type="sibTrans" cxnId="{56FDDEC3-0902-427F-9AC4-4DAD37C8DB0B}">
      <dgm:prSet/>
      <dgm:spPr/>
      <dgm:t>
        <a:bodyPr/>
        <a:lstStyle/>
        <a:p>
          <a:endParaRPr lang="es-ES">
            <a:solidFill>
              <a:schemeClr val="tx1"/>
            </a:solidFill>
          </a:endParaRPr>
        </a:p>
      </dgm:t>
    </dgm:pt>
    <dgm:pt modelId="{F2FD94C3-A13C-4483-B197-F0FEE4BD3F76}" type="pres">
      <dgm:prSet presAssocID="{9F418DEA-10DE-4340-90E9-21E169AEC0BD}" presName="rootnode" presStyleCnt="0">
        <dgm:presLayoutVars>
          <dgm:chMax/>
          <dgm:chPref/>
          <dgm:dir/>
          <dgm:animLvl val="lvl"/>
        </dgm:presLayoutVars>
      </dgm:prSet>
      <dgm:spPr/>
    </dgm:pt>
    <dgm:pt modelId="{C8D411BE-5F32-4AAC-AE66-EC3315CA2A63}" type="pres">
      <dgm:prSet presAssocID="{B24D2844-390F-4287-B841-B928AA28CC93}" presName="composite" presStyleCnt="0"/>
      <dgm:spPr/>
    </dgm:pt>
    <dgm:pt modelId="{A09586A9-1E50-47E1-9E1A-09C1205CB09B}" type="pres">
      <dgm:prSet presAssocID="{B24D2844-390F-4287-B841-B928AA28CC93}" presName="bentUpArrow1" presStyleLbl="alignImgPlace1" presStyleIdx="0" presStyleCnt="5"/>
      <dgm:spPr/>
    </dgm:pt>
    <dgm:pt modelId="{D69132D6-96A9-441A-A3E6-8CE0C1FD1C88}" type="pres">
      <dgm:prSet presAssocID="{B24D2844-390F-4287-B841-B928AA28CC93}" presName="ParentText" presStyleLbl="node1" presStyleIdx="0" presStyleCnt="6">
        <dgm:presLayoutVars>
          <dgm:chMax val="1"/>
          <dgm:chPref val="1"/>
          <dgm:bulletEnabled val="1"/>
        </dgm:presLayoutVars>
      </dgm:prSet>
      <dgm:spPr/>
    </dgm:pt>
    <dgm:pt modelId="{26D2815E-157A-4473-A89E-34A086C9B28E}" type="pres">
      <dgm:prSet presAssocID="{B24D2844-390F-4287-B841-B928AA28CC93}" presName="ChildText" presStyleLbl="revTx" presStyleIdx="0" presStyleCnt="5">
        <dgm:presLayoutVars>
          <dgm:chMax val="0"/>
          <dgm:chPref val="0"/>
          <dgm:bulletEnabled val="1"/>
        </dgm:presLayoutVars>
      </dgm:prSet>
      <dgm:spPr/>
    </dgm:pt>
    <dgm:pt modelId="{129994E5-497E-4DBA-ACBD-9A010E1D80F7}" type="pres">
      <dgm:prSet presAssocID="{4F2C24C3-47A0-4778-AA92-A8623EB321FF}" presName="sibTrans" presStyleCnt="0"/>
      <dgm:spPr/>
    </dgm:pt>
    <dgm:pt modelId="{26CA83A4-E788-474E-BA65-2B21401FF42B}" type="pres">
      <dgm:prSet presAssocID="{50A28FDA-FBF4-4BC8-BBE4-9F5D3F207E96}" presName="composite" presStyleCnt="0"/>
      <dgm:spPr/>
    </dgm:pt>
    <dgm:pt modelId="{725D3D55-BF9B-412A-8C15-60179CE54AFB}" type="pres">
      <dgm:prSet presAssocID="{50A28FDA-FBF4-4BC8-BBE4-9F5D3F207E96}" presName="bentUpArrow1" presStyleLbl="alignImgPlace1" presStyleIdx="1" presStyleCnt="5"/>
      <dgm:spPr/>
    </dgm:pt>
    <dgm:pt modelId="{B67A2581-D9E1-4BE8-9EB3-FEF6B0EE8A2A}" type="pres">
      <dgm:prSet presAssocID="{50A28FDA-FBF4-4BC8-BBE4-9F5D3F207E96}" presName="ParentText" presStyleLbl="node1" presStyleIdx="1" presStyleCnt="6">
        <dgm:presLayoutVars>
          <dgm:chMax val="1"/>
          <dgm:chPref val="1"/>
          <dgm:bulletEnabled val="1"/>
        </dgm:presLayoutVars>
      </dgm:prSet>
      <dgm:spPr/>
    </dgm:pt>
    <dgm:pt modelId="{922D30AB-2370-440A-98E1-1CDDBA332A4B}" type="pres">
      <dgm:prSet presAssocID="{50A28FDA-FBF4-4BC8-BBE4-9F5D3F207E96}" presName="ChildText" presStyleLbl="revTx" presStyleIdx="1" presStyleCnt="5">
        <dgm:presLayoutVars>
          <dgm:chMax val="0"/>
          <dgm:chPref val="0"/>
          <dgm:bulletEnabled val="1"/>
        </dgm:presLayoutVars>
      </dgm:prSet>
      <dgm:spPr/>
    </dgm:pt>
    <dgm:pt modelId="{891EF2C0-3C78-49A4-AD93-381287110E28}" type="pres">
      <dgm:prSet presAssocID="{33299885-38E0-4028-8D45-1E53037C159B}" presName="sibTrans" presStyleCnt="0"/>
      <dgm:spPr/>
    </dgm:pt>
    <dgm:pt modelId="{07FC40D9-036D-4E21-A3C3-EC244FF13B15}" type="pres">
      <dgm:prSet presAssocID="{F0F2B4AC-E3D5-4A2B-9E20-7D83B77FF402}" presName="composite" presStyleCnt="0"/>
      <dgm:spPr/>
    </dgm:pt>
    <dgm:pt modelId="{075D36F0-2528-4F56-B320-C0B70A8DE725}" type="pres">
      <dgm:prSet presAssocID="{F0F2B4AC-E3D5-4A2B-9E20-7D83B77FF402}" presName="bentUpArrow1" presStyleLbl="alignImgPlace1" presStyleIdx="2" presStyleCnt="5"/>
      <dgm:spPr/>
    </dgm:pt>
    <dgm:pt modelId="{35C4A8BC-D821-4581-894F-C82FCC2EE8B9}" type="pres">
      <dgm:prSet presAssocID="{F0F2B4AC-E3D5-4A2B-9E20-7D83B77FF402}" presName="ParentText" presStyleLbl="node1" presStyleIdx="2" presStyleCnt="6">
        <dgm:presLayoutVars>
          <dgm:chMax val="1"/>
          <dgm:chPref val="1"/>
          <dgm:bulletEnabled val="1"/>
        </dgm:presLayoutVars>
      </dgm:prSet>
      <dgm:spPr/>
    </dgm:pt>
    <dgm:pt modelId="{B4CC739F-2D7A-427E-BDA5-A74E919BFA41}" type="pres">
      <dgm:prSet presAssocID="{F0F2B4AC-E3D5-4A2B-9E20-7D83B77FF402}" presName="ChildText" presStyleLbl="revTx" presStyleIdx="2" presStyleCnt="5">
        <dgm:presLayoutVars>
          <dgm:chMax val="0"/>
          <dgm:chPref val="0"/>
          <dgm:bulletEnabled val="1"/>
        </dgm:presLayoutVars>
      </dgm:prSet>
      <dgm:spPr/>
    </dgm:pt>
    <dgm:pt modelId="{0E99C9C3-7CD5-45E5-A208-B099B6A2DDCF}" type="pres">
      <dgm:prSet presAssocID="{5ACB1338-40FB-45E1-AAC0-F2C86A758FC0}" presName="sibTrans" presStyleCnt="0"/>
      <dgm:spPr/>
    </dgm:pt>
    <dgm:pt modelId="{E3F3428B-E10E-4F93-AD81-0A771F86B9D3}" type="pres">
      <dgm:prSet presAssocID="{46586385-9AD7-49C4-BA29-9FDAF00D5E54}" presName="composite" presStyleCnt="0"/>
      <dgm:spPr/>
    </dgm:pt>
    <dgm:pt modelId="{0DF6135E-7058-4081-ACF0-45F5C4E7C9A1}" type="pres">
      <dgm:prSet presAssocID="{46586385-9AD7-49C4-BA29-9FDAF00D5E54}" presName="bentUpArrow1" presStyleLbl="alignImgPlace1" presStyleIdx="3" presStyleCnt="5"/>
      <dgm:spPr/>
    </dgm:pt>
    <dgm:pt modelId="{C7E8549E-379F-4DFF-9E0C-4B1096847E96}" type="pres">
      <dgm:prSet presAssocID="{46586385-9AD7-49C4-BA29-9FDAF00D5E54}" presName="ParentText" presStyleLbl="node1" presStyleIdx="3" presStyleCnt="6">
        <dgm:presLayoutVars>
          <dgm:chMax val="1"/>
          <dgm:chPref val="1"/>
          <dgm:bulletEnabled val="1"/>
        </dgm:presLayoutVars>
      </dgm:prSet>
      <dgm:spPr/>
    </dgm:pt>
    <dgm:pt modelId="{9E074022-0056-4B0A-890A-C83ACD6AE335}" type="pres">
      <dgm:prSet presAssocID="{46586385-9AD7-49C4-BA29-9FDAF00D5E54}" presName="ChildText" presStyleLbl="revTx" presStyleIdx="3" presStyleCnt="5">
        <dgm:presLayoutVars>
          <dgm:chMax val="0"/>
          <dgm:chPref val="0"/>
          <dgm:bulletEnabled val="1"/>
        </dgm:presLayoutVars>
      </dgm:prSet>
      <dgm:spPr/>
    </dgm:pt>
    <dgm:pt modelId="{04B00654-9E7D-43AB-B4E4-DA95EAF72AC7}" type="pres">
      <dgm:prSet presAssocID="{2E70AC01-1624-4C3E-B241-A7EEFFA032CD}" presName="sibTrans" presStyleCnt="0"/>
      <dgm:spPr/>
    </dgm:pt>
    <dgm:pt modelId="{F9889AFD-B0E0-4F80-AD80-03C16A241681}" type="pres">
      <dgm:prSet presAssocID="{EF988AB6-A38E-425E-B283-1C067F98DC05}" presName="composite" presStyleCnt="0"/>
      <dgm:spPr/>
    </dgm:pt>
    <dgm:pt modelId="{BA003929-C349-4031-9D7A-451E030B4BAA}" type="pres">
      <dgm:prSet presAssocID="{EF988AB6-A38E-425E-B283-1C067F98DC05}" presName="bentUpArrow1" presStyleLbl="alignImgPlace1" presStyleIdx="4" presStyleCnt="5"/>
      <dgm:spPr/>
    </dgm:pt>
    <dgm:pt modelId="{9DF863A6-1123-4572-91B3-3A6E5803DC1F}" type="pres">
      <dgm:prSet presAssocID="{EF988AB6-A38E-425E-B283-1C067F98DC05}" presName="ParentText" presStyleLbl="node1" presStyleIdx="4" presStyleCnt="6">
        <dgm:presLayoutVars>
          <dgm:chMax val="1"/>
          <dgm:chPref val="1"/>
          <dgm:bulletEnabled val="1"/>
        </dgm:presLayoutVars>
      </dgm:prSet>
      <dgm:spPr/>
    </dgm:pt>
    <dgm:pt modelId="{90036319-8EA2-40BD-9E79-7EBFDB8876B0}" type="pres">
      <dgm:prSet presAssocID="{EF988AB6-A38E-425E-B283-1C067F98DC05}" presName="ChildText" presStyleLbl="revTx" presStyleIdx="4" presStyleCnt="5">
        <dgm:presLayoutVars>
          <dgm:chMax val="0"/>
          <dgm:chPref val="0"/>
          <dgm:bulletEnabled val="1"/>
        </dgm:presLayoutVars>
      </dgm:prSet>
      <dgm:spPr/>
    </dgm:pt>
    <dgm:pt modelId="{DE1203A1-6FC1-4F35-93C6-196AF2DA251D}" type="pres">
      <dgm:prSet presAssocID="{9613DBD4-CA6E-415B-8A14-6D428AD6CDEE}" presName="sibTrans" presStyleCnt="0"/>
      <dgm:spPr/>
    </dgm:pt>
    <dgm:pt modelId="{969B1398-E3F3-4959-BE4E-81D7DB815261}" type="pres">
      <dgm:prSet presAssocID="{9BD8599B-7B07-4E67-B35F-5DE431317376}" presName="composite" presStyleCnt="0"/>
      <dgm:spPr/>
    </dgm:pt>
    <dgm:pt modelId="{501396FA-A962-489A-8492-5255A0B910CB}" type="pres">
      <dgm:prSet presAssocID="{9BD8599B-7B07-4E67-B35F-5DE431317376}" presName="ParentText" presStyleLbl="node1" presStyleIdx="5" presStyleCnt="6">
        <dgm:presLayoutVars>
          <dgm:chMax val="1"/>
          <dgm:chPref val="1"/>
          <dgm:bulletEnabled val="1"/>
        </dgm:presLayoutVars>
      </dgm:prSet>
      <dgm:spPr/>
    </dgm:pt>
  </dgm:ptLst>
  <dgm:cxnLst>
    <dgm:cxn modelId="{5FFF260A-EEEB-42E3-A746-D9849A3A2546}" type="presOf" srcId="{E0CCCBC4-FEB3-4843-B768-9B2988329BD2}" destId="{26D2815E-157A-4473-A89E-34A086C9B28E}" srcOrd="0" destOrd="0" presId="urn:microsoft.com/office/officeart/2005/8/layout/StepDownProcess"/>
    <dgm:cxn modelId="{533CE610-3287-4CCA-B533-CA3A818B7F0C}" srcId="{9F418DEA-10DE-4340-90E9-21E169AEC0BD}" destId="{9BD8599B-7B07-4E67-B35F-5DE431317376}" srcOrd="5" destOrd="0" parTransId="{1D9331AF-0403-43A6-B6AA-B4D9A91CAF24}" sibTransId="{BD1B6D58-BB61-4004-9E42-534400DB5827}"/>
    <dgm:cxn modelId="{610C9C29-B2C6-4CF0-B54A-96EEE8842B30}" srcId="{9F418DEA-10DE-4340-90E9-21E169AEC0BD}" destId="{F0F2B4AC-E3D5-4A2B-9E20-7D83B77FF402}" srcOrd="2" destOrd="0" parTransId="{1D23DA7D-BDA5-416F-80CD-C0D4CC728223}" sibTransId="{5ACB1338-40FB-45E1-AAC0-F2C86A758FC0}"/>
    <dgm:cxn modelId="{3A531E62-94A7-41CE-B759-F3AAD11E7800}" srcId="{B24D2844-390F-4287-B841-B928AA28CC93}" destId="{E0CCCBC4-FEB3-4843-B768-9B2988329BD2}" srcOrd="0" destOrd="0" parTransId="{C711CCF3-6A3F-4E0A-B687-E81933C8225F}" sibTransId="{3D31DBD2-A62A-4BCA-B6CB-4C110303ADFB}"/>
    <dgm:cxn modelId="{C8B23D4A-EEC6-4374-BEA3-C8E776104743}" type="presOf" srcId="{46586385-9AD7-49C4-BA29-9FDAF00D5E54}" destId="{C7E8549E-379F-4DFF-9E0C-4B1096847E96}" srcOrd="0" destOrd="0" presId="urn:microsoft.com/office/officeart/2005/8/layout/StepDownProcess"/>
    <dgm:cxn modelId="{69DA154B-C757-4929-97F8-2B1F5B3B8718}" srcId="{9F418DEA-10DE-4340-90E9-21E169AEC0BD}" destId="{50A28FDA-FBF4-4BC8-BBE4-9F5D3F207E96}" srcOrd="1" destOrd="0" parTransId="{B32B6E73-75EC-4E7B-8E1E-939F0A8DE59A}" sibTransId="{33299885-38E0-4028-8D45-1E53037C159B}"/>
    <dgm:cxn modelId="{11B8C94F-CFEB-4D02-93C8-5096CB142F20}" type="presOf" srcId="{B24D2844-390F-4287-B841-B928AA28CC93}" destId="{D69132D6-96A9-441A-A3E6-8CE0C1FD1C88}" srcOrd="0" destOrd="0" presId="urn:microsoft.com/office/officeart/2005/8/layout/StepDownProcess"/>
    <dgm:cxn modelId="{D1DFC2A5-2EDD-4B68-878A-62249CA26993}" srcId="{9F418DEA-10DE-4340-90E9-21E169AEC0BD}" destId="{EF988AB6-A38E-425E-B283-1C067F98DC05}" srcOrd="4" destOrd="0" parTransId="{3A6186A5-6842-4D0A-908D-DDC6D2A399AF}" sibTransId="{9613DBD4-CA6E-415B-8A14-6D428AD6CDEE}"/>
    <dgm:cxn modelId="{3E46DAA6-A3CC-4FFB-824E-C51C4400061A}" srcId="{9F418DEA-10DE-4340-90E9-21E169AEC0BD}" destId="{B24D2844-390F-4287-B841-B928AA28CC93}" srcOrd="0" destOrd="0" parTransId="{66910795-B089-4BAE-A76E-21C8FCE6797C}" sibTransId="{4F2C24C3-47A0-4778-AA92-A8623EB321FF}"/>
    <dgm:cxn modelId="{277FA8B5-DCF2-4B77-8600-D6B0F0FA5D7F}" type="presOf" srcId="{9F418DEA-10DE-4340-90E9-21E169AEC0BD}" destId="{F2FD94C3-A13C-4483-B197-F0FEE4BD3F76}" srcOrd="0" destOrd="0" presId="urn:microsoft.com/office/officeart/2005/8/layout/StepDownProcess"/>
    <dgm:cxn modelId="{60BD10B6-EF80-4F33-9B1D-33751B0165F1}" type="presOf" srcId="{F0F2B4AC-E3D5-4A2B-9E20-7D83B77FF402}" destId="{35C4A8BC-D821-4581-894F-C82FCC2EE8B9}" srcOrd="0" destOrd="0" presId="urn:microsoft.com/office/officeart/2005/8/layout/StepDownProcess"/>
    <dgm:cxn modelId="{DA075EB9-721E-434B-ACE6-E4CD4594C817}" type="presOf" srcId="{50A28FDA-FBF4-4BC8-BBE4-9F5D3F207E96}" destId="{B67A2581-D9E1-4BE8-9EB3-FEF6B0EE8A2A}" srcOrd="0" destOrd="0" presId="urn:microsoft.com/office/officeart/2005/8/layout/StepDownProcess"/>
    <dgm:cxn modelId="{56FDDEC3-0902-427F-9AC4-4DAD37C8DB0B}" srcId="{9F418DEA-10DE-4340-90E9-21E169AEC0BD}" destId="{46586385-9AD7-49C4-BA29-9FDAF00D5E54}" srcOrd="3" destOrd="0" parTransId="{BF4ECCF5-BBA1-4B4A-A586-40D797EADD66}" sibTransId="{2E70AC01-1624-4C3E-B241-A7EEFFA032CD}"/>
    <dgm:cxn modelId="{DEC6C6CA-CF6E-4DA6-9A40-3E509D87F266}" type="presOf" srcId="{9BD8599B-7B07-4E67-B35F-5DE431317376}" destId="{501396FA-A962-489A-8492-5255A0B910CB}" srcOrd="0" destOrd="0" presId="urn:microsoft.com/office/officeart/2005/8/layout/StepDownProcess"/>
    <dgm:cxn modelId="{15FE62D7-F5A3-4A8D-AC0A-0F8787DD0D84}" type="presOf" srcId="{EF988AB6-A38E-425E-B283-1C067F98DC05}" destId="{9DF863A6-1123-4572-91B3-3A6E5803DC1F}" srcOrd="0" destOrd="0" presId="urn:microsoft.com/office/officeart/2005/8/layout/StepDownProcess"/>
    <dgm:cxn modelId="{ABF57732-22D4-4201-ACE6-737AAF9A55A5}" type="presParOf" srcId="{F2FD94C3-A13C-4483-B197-F0FEE4BD3F76}" destId="{C8D411BE-5F32-4AAC-AE66-EC3315CA2A63}" srcOrd="0" destOrd="0" presId="urn:microsoft.com/office/officeart/2005/8/layout/StepDownProcess"/>
    <dgm:cxn modelId="{469822EA-1D72-42FA-8A05-FAC1A16ED22B}" type="presParOf" srcId="{C8D411BE-5F32-4AAC-AE66-EC3315CA2A63}" destId="{A09586A9-1E50-47E1-9E1A-09C1205CB09B}" srcOrd="0" destOrd="0" presId="urn:microsoft.com/office/officeart/2005/8/layout/StepDownProcess"/>
    <dgm:cxn modelId="{FC6082EC-8697-4A59-A786-04B6AB5DA443}" type="presParOf" srcId="{C8D411BE-5F32-4AAC-AE66-EC3315CA2A63}" destId="{D69132D6-96A9-441A-A3E6-8CE0C1FD1C88}" srcOrd="1" destOrd="0" presId="urn:microsoft.com/office/officeart/2005/8/layout/StepDownProcess"/>
    <dgm:cxn modelId="{BBD86182-7DA9-4CF7-A90D-0CA4E3589D33}" type="presParOf" srcId="{C8D411BE-5F32-4AAC-AE66-EC3315CA2A63}" destId="{26D2815E-157A-4473-A89E-34A086C9B28E}" srcOrd="2" destOrd="0" presId="urn:microsoft.com/office/officeart/2005/8/layout/StepDownProcess"/>
    <dgm:cxn modelId="{806B8919-EC45-4F43-884B-8AD119094C25}" type="presParOf" srcId="{F2FD94C3-A13C-4483-B197-F0FEE4BD3F76}" destId="{129994E5-497E-4DBA-ACBD-9A010E1D80F7}" srcOrd="1" destOrd="0" presId="urn:microsoft.com/office/officeart/2005/8/layout/StepDownProcess"/>
    <dgm:cxn modelId="{A1B5B262-BC57-45A5-AB22-659224234680}" type="presParOf" srcId="{F2FD94C3-A13C-4483-B197-F0FEE4BD3F76}" destId="{26CA83A4-E788-474E-BA65-2B21401FF42B}" srcOrd="2" destOrd="0" presId="urn:microsoft.com/office/officeart/2005/8/layout/StepDownProcess"/>
    <dgm:cxn modelId="{85D0CB7A-1729-43BC-9213-B6DEFAB9756B}" type="presParOf" srcId="{26CA83A4-E788-474E-BA65-2B21401FF42B}" destId="{725D3D55-BF9B-412A-8C15-60179CE54AFB}" srcOrd="0" destOrd="0" presId="urn:microsoft.com/office/officeart/2005/8/layout/StepDownProcess"/>
    <dgm:cxn modelId="{44978FD4-1FF8-4D44-A485-7BE17F496C3F}" type="presParOf" srcId="{26CA83A4-E788-474E-BA65-2B21401FF42B}" destId="{B67A2581-D9E1-4BE8-9EB3-FEF6B0EE8A2A}" srcOrd="1" destOrd="0" presId="urn:microsoft.com/office/officeart/2005/8/layout/StepDownProcess"/>
    <dgm:cxn modelId="{844848FA-21BF-4F72-9DB9-AE09180BF129}" type="presParOf" srcId="{26CA83A4-E788-474E-BA65-2B21401FF42B}" destId="{922D30AB-2370-440A-98E1-1CDDBA332A4B}" srcOrd="2" destOrd="0" presId="urn:microsoft.com/office/officeart/2005/8/layout/StepDownProcess"/>
    <dgm:cxn modelId="{2F3ECFDF-68B8-4AD6-839D-F50A94C57DBE}" type="presParOf" srcId="{F2FD94C3-A13C-4483-B197-F0FEE4BD3F76}" destId="{891EF2C0-3C78-49A4-AD93-381287110E28}" srcOrd="3" destOrd="0" presId="urn:microsoft.com/office/officeart/2005/8/layout/StepDownProcess"/>
    <dgm:cxn modelId="{D63C0409-2C04-4395-AE62-D8EFB1F6CA77}" type="presParOf" srcId="{F2FD94C3-A13C-4483-B197-F0FEE4BD3F76}" destId="{07FC40D9-036D-4E21-A3C3-EC244FF13B15}" srcOrd="4" destOrd="0" presId="urn:microsoft.com/office/officeart/2005/8/layout/StepDownProcess"/>
    <dgm:cxn modelId="{81056216-A1B3-4965-8DD6-159E82F4E5A3}" type="presParOf" srcId="{07FC40D9-036D-4E21-A3C3-EC244FF13B15}" destId="{075D36F0-2528-4F56-B320-C0B70A8DE725}" srcOrd="0" destOrd="0" presId="urn:microsoft.com/office/officeart/2005/8/layout/StepDownProcess"/>
    <dgm:cxn modelId="{4385B58C-08CC-41F6-9E48-79535ADCA004}" type="presParOf" srcId="{07FC40D9-036D-4E21-A3C3-EC244FF13B15}" destId="{35C4A8BC-D821-4581-894F-C82FCC2EE8B9}" srcOrd="1" destOrd="0" presId="urn:microsoft.com/office/officeart/2005/8/layout/StepDownProcess"/>
    <dgm:cxn modelId="{B6D49C88-8835-456D-A0CF-47CEEB38C521}" type="presParOf" srcId="{07FC40D9-036D-4E21-A3C3-EC244FF13B15}" destId="{B4CC739F-2D7A-427E-BDA5-A74E919BFA41}" srcOrd="2" destOrd="0" presId="urn:microsoft.com/office/officeart/2005/8/layout/StepDownProcess"/>
    <dgm:cxn modelId="{266C0A82-F367-41A7-993D-177A4FF0EB82}" type="presParOf" srcId="{F2FD94C3-A13C-4483-B197-F0FEE4BD3F76}" destId="{0E99C9C3-7CD5-45E5-A208-B099B6A2DDCF}" srcOrd="5" destOrd="0" presId="urn:microsoft.com/office/officeart/2005/8/layout/StepDownProcess"/>
    <dgm:cxn modelId="{A1CF3D10-8BCF-4FEE-8AE9-61EC2029A738}" type="presParOf" srcId="{F2FD94C3-A13C-4483-B197-F0FEE4BD3F76}" destId="{E3F3428B-E10E-4F93-AD81-0A771F86B9D3}" srcOrd="6" destOrd="0" presId="urn:microsoft.com/office/officeart/2005/8/layout/StepDownProcess"/>
    <dgm:cxn modelId="{69DBD8EC-1B25-494E-98A6-5ABB56264024}" type="presParOf" srcId="{E3F3428B-E10E-4F93-AD81-0A771F86B9D3}" destId="{0DF6135E-7058-4081-ACF0-45F5C4E7C9A1}" srcOrd="0" destOrd="0" presId="urn:microsoft.com/office/officeart/2005/8/layout/StepDownProcess"/>
    <dgm:cxn modelId="{85B9ADCE-928D-4E17-9B27-59FBB50AA0F6}" type="presParOf" srcId="{E3F3428B-E10E-4F93-AD81-0A771F86B9D3}" destId="{C7E8549E-379F-4DFF-9E0C-4B1096847E96}" srcOrd="1" destOrd="0" presId="urn:microsoft.com/office/officeart/2005/8/layout/StepDownProcess"/>
    <dgm:cxn modelId="{2FF18C42-0AA2-4D8F-9EC8-E1ADBE965474}" type="presParOf" srcId="{E3F3428B-E10E-4F93-AD81-0A771F86B9D3}" destId="{9E074022-0056-4B0A-890A-C83ACD6AE335}" srcOrd="2" destOrd="0" presId="urn:microsoft.com/office/officeart/2005/8/layout/StepDownProcess"/>
    <dgm:cxn modelId="{0CC55DD1-1E0D-4E41-9524-76625E8BE20C}" type="presParOf" srcId="{F2FD94C3-A13C-4483-B197-F0FEE4BD3F76}" destId="{04B00654-9E7D-43AB-B4E4-DA95EAF72AC7}" srcOrd="7" destOrd="0" presId="urn:microsoft.com/office/officeart/2005/8/layout/StepDownProcess"/>
    <dgm:cxn modelId="{67CE4AE7-E538-425B-BC56-D62B31F0808F}" type="presParOf" srcId="{F2FD94C3-A13C-4483-B197-F0FEE4BD3F76}" destId="{F9889AFD-B0E0-4F80-AD80-03C16A241681}" srcOrd="8" destOrd="0" presId="urn:microsoft.com/office/officeart/2005/8/layout/StepDownProcess"/>
    <dgm:cxn modelId="{6E2864EA-CDEA-4EBA-B53F-4812F451B563}" type="presParOf" srcId="{F9889AFD-B0E0-4F80-AD80-03C16A241681}" destId="{BA003929-C349-4031-9D7A-451E030B4BAA}" srcOrd="0" destOrd="0" presId="urn:microsoft.com/office/officeart/2005/8/layout/StepDownProcess"/>
    <dgm:cxn modelId="{AA1ECB01-9527-476A-9E01-3967A4D235CF}" type="presParOf" srcId="{F9889AFD-B0E0-4F80-AD80-03C16A241681}" destId="{9DF863A6-1123-4572-91B3-3A6E5803DC1F}" srcOrd="1" destOrd="0" presId="urn:microsoft.com/office/officeart/2005/8/layout/StepDownProcess"/>
    <dgm:cxn modelId="{2B337423-160C-4CFF-AAF9-FDEF4AACFB94}" type="presParOf" srcId="{F9889AFD-B0E0-4F80-AD80-03C16A241681}" destId="{90036319-8EA2-40BD-9E79-7EBFDB8876B0}" srcOrd="2" destOrd="0" presId="urn:microsoft.com/office/officeart/2005/8/layout/StepDownProcess"/>
    <dgm:cxn modelId="{9162BE33-B6A9-42C2-BAD3-8DE5C0152FEC}" type="presParOf" srcId="{F2FD94C3-A13C-4483-B197-F0FEE4BD3F76}" destId="{DE1203A1-6FC1-4F35-93C6-196AF2DA251D}" srcOrd="9" destOrd="0" presId="urn:microsoft.com/office/officeart/2005/8/layout/StepDownProcess"/>
    <dgm:cxn modelId="{DBF09E9E-5C9F-4498-8F8C-CBD80211FF95}" type="presParOf" srcId="{F2FD94C3-A13C-4483-B197-F0FEE4BD3F76}" destId="{969B1398-E3F3-4959-BE4E-81D7DB815261}" srcOrd="10" destOrd="0" presId="urn:microsoft.com/office/officeart/2005/8/layout/StepDownProcess"/>
    <dgm:cxn modelId="{12704F21-94DC-4020-901F-5F21FC181F5F}" type="presParOf" srcId="{969B1398-E3F3-4959-BE4E-81D7DB815261}" destId="{501396FA-A962-489A-8492-5255A0B910CB}" srcOrd="0"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8DDCEB0-66E9-4EAE-9751-075A4C762199}"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s-ES"/>
        </a:p>
      </dgm:t>
    </dgm:pt>
    <dgm:pt modelId="{A94E0128-AA77-481D-B1E3-4EA9C2E81F49}">
      <dgm:prSet phldrT="[Texto]" custT="1"/>
      <dgm:spPr/>
      <dgm:t>
        <a:bodyPr/>
        <a:lstStyle/>
        <a:p>
          <a:r>
            <a:rPr lang="es-CO" sz="1200">
              <a:solidFill>
                <a:schemeClr val="tx1"/>
              </a:solidFill>
            </a:rPr>
            <a:t>Toda retroalimentación debe tener un acuse de recibido</a:t>
          </a:r>
          <a:endParaRPr lang="es-ES" sz="1200">
            <a:solidFill>
              <a:schemeClr val="tx1"/>
            </a:solidFill>
          </a:endParaRPr>
        </a:p>
      </dgm:t>
    </dgm:pt>
    <dgm:pt modelId="{115931F3-2C7F-475E-9003-F6ECBC783D9B}" type="parTrans" cxnId="{1958AE1B-6653-40C6-8889-3298350C6580}">
      <dgm:prSet/>
      <dgm:spPr/>
      <dgm:t>
        <a:bodyPr/>
        <a:lstStyle/>
        <a:p>
          <a:endParaRPr lang="es-ES" sz="1400"/>
        </a:p>
      </dgm:t>
    </dgm:pt>
    <dgm:pt modelId="{FADC8031-567E-42AF-8692-2B1DD8EACFBE}" type="sibTrans" cxnId="{1958AE1B-6653-40C6-8889-3298350C6580}">
      <dgm:prSet/>
      <dgm:spPr/>
      <dgm:t>
        <a:bodyPr/>
        <a:lstStyle/>
        <a:p>
          <a:endParaRPr lang="es-ES" sz="1400"/>
        </a:p>
      </dgm:t>
    </dgm:pt>
    <dgm:pt modelId="{DFBF62F1-DF11-4699-8E86-EA3E0B62FB3E}">
      <dgm:prSet phldrT="[Texto]" custT="1"/>
      <dgm:spPr/>
      <dgm:t>
        <a:bodyPr/>
        <a:lstStyle/>
        <a:p>
          <a:r>
            <a:rPr lang="es-CO" sz="1200">
              <a:solidFill>
                <a:schemeClr val="tx1"/>
              </a:solidFill>
            </a:rPr>
            <a:t>La retroalimentación no </a:t>
          </a:r>
          <a:r>
            <a:rPr lang="es-CO" sz="1200" u="sng">
              <a:solidFill>
                <a:schemeClr val="tx1"/>
              </a:solidFill>
            </a:rPr>
            <a:t>requiere una respuesta </a:t>
          </a:r>
          <a:r>
            <a:rPr lang="es-CO" sz="1200">
              <a:solidFill>
                <a:schemeClr val="tx1"/>
              </a:solidFill>
            </a:rPr>
            <a:t>y acción individual, a menos que; sea una retroalimentación negativa o sugerencia recurrente</a:t>
          </a:r>
          <a:endParaRPr lang="es-ES" sz="1200">
            <a:solidFill>
              <a:schemeClr val="tx1"/>
            </a:solidFill>
          </a:endParaRPr>
        </a:p>
      </dgm:t>
    </dgm:pt>
    <dgm:pt modelId="{CE5C0468-7175-477E-ADD3-5E5E7FD0F2FC}" type="parTrans" cxnId="{C3426F33-4031-42D8-91E2-4B794C678C88}">
      <dgm:prSet/>
      <dgm:spPr/>
      <dgm:t>
        <a:bodyPr/>
        <a:lstStyle/>
        <a:p>
          <a:endParaRPr lang="es-ES" sz="1400"/>
        </a:p>
      </dgm:t>
    </dgm:pt>
    <dgm:pt modelId="{F70182D3-9885-4A4A-93B5-D41A00AE92C3}" type="sibTrans" cxnId="{C3426F33-4031-42D8-91E2-4B794C678C88}">
      <dgm:prSet/>
      <dgm:spPr/>
      <dgm:t>
        <a:bodyPr/>
        <a:lstStyle/>
        <a:p>
          <a:endParaRPr lang="es-ES" sz="1400"/>
        </a:p>
      </dgm:t>
    </dgm:pt>
    <dgm:pt modelId="{2A80DAB9-CBFA-4854-8967-444834784742}">
      <dgm:prSet phldrT="[Texto]" custT="1"/>
      <dgm:spPr/>
      <dgm:t>
        <a:bodyPr/>
        <a:lstStyle/>
        <a:p>
          <a:r>
            <a:rPr lang="es-CO" sz="1200">
              <a:solidFill>
                <a:schemeClr val="tx1"/>
              </a:solidFill>
            </a:rPr>
            <a:t>Para que el aprendizaje sea significativo, debe indicar el impacto o cambio generado a la persona, hogar, comunidad, institución.</a:t>
          </a:r>
          <a:endParaRPr lang="es-ES" sz="1200">
            <a:solidFill>
              <a:schemeClr val="tx1"/>
            </a:solidFill>
          </a:endParaRPr>
        </a:p>
      </dgm:t>
    </dgm:pt>
    <dgm:pt modelId="{F618A2EE-5F22-4467-807B-A95FCC5F741E}" type="parTrans" cxnId="{E6CB8224-52A3-4D48-B589-F61979B3CF5B}">
      <dgm:prSet/>
      <dgm:spPr/>
      <dgm:t>
        <a:bodyPr/>
        <a:lstStyle/>
        <a:p>
          <a:endParaRPr lang="es-ES" sz="1400"/>
        </a:p>
      </dgm:t>
    </dgm:pt>
    <dgm:pt modelId="{845E082E-5AED-4078-81CA-BCF41B009AB6}" type="sibTrans" cxnId="{E6CB8224-52A3-4D48-B589-F61979B3CF5B}">
      <dgm:prSet/>
      <dgm:spPr/>
      <dgm:t>
        <a:bodyPr/>
        <a:lstStyle/>
        <a:p>
          <a:endParaRPr lang="es-ES" sz="1400"/>
        </a:p>
      </dgm:t>
    </dgm:pt>
    <dgm:pt modelId="{A5E09E9B-2A34-4049-A7A8-D7B0E8BA9B44}">
      <dgm:prSet phldrT="[Texto]" custT="1"/>
      <dgm:spPr/>
      <dgm:t>
        <a:bodyPr/>
        <a:lstStyle/>
        <a:p>
          <a:r>
            <a:rPr lang="es-CO" sz="1200">
              <a:solidFill>
                <a:schemeClr val="tx1"/>
              </a:solidFill>
            </a:rPr>
            <a:t>Todos los casos de </a:t>
          </a:r>
          <a:r>
            <a:rPr lang="es-CO" sz="1200" err="1">
              <a:solidFill>
                <a:schemeClr val="tx1"/>
              </a:solidFill>
            </a:rPr>
            <a:t>retroalimentacion</a:t>
          </a:r>
          <a:r>
            <a:rPr lang="es-CO" sz="1200">
              <a:solidFill>
                <a:schemeClr val="tx1"/>
              </a:solidFill>
            </a:rPr>
            <a:t> deben registrarse en base de datos del MQR y categorizarse ( Positiva | Negativa | Sugerencia) </a:t>
          </a:r>
          <a:endParaRPr lang="es-ES" sz="1200">
            <a:solidFill>
              <a:schemeClr val="tx1"/>
            </a:solidFill>
          </a:endParaRPr>
        </a:p>
      </dgm:t>
    </dgm:pt>
    <dgm:pt modelId="{D04DF444-A71A-4369-A921-0A57B2937E32}" type="parTrans" cxnId="{0C417DDD-379E-4EB8-BEF1-6B5B95157572}">
      <dgm:prSet/>
      <dgm:spPr/>
      <dgm:t>
        <a:bodyPr/>
        <a:lstStyle/>
        <a:p>
          <a:endParaRPr lang="es-ES" sz="1400"/>
        </a:p>
      </dgm:t>
    </dgm:pt>
    <dgm:pt modelId="{38D8FDC1-7929-4F67-A7C9-6698B13A5E30}" type="sibTrans" cxnId="{0C417DDD-379E-4EB8-BEF1-6B5B95157572}">
      <dgm:prSet/>
      <dgm:spPr/>
      <dgm:t>
        <a:bodyPr/>
        <a:lstStyle/>
        <a:p>
          <a:endParaRPr lang="es-ES" sz="1400"/>
        </a:p>
      </dgm:t>
    </dgm:pt>
    <dgm:pt modelId="{AB090CB1-5C23-4D89-9B7A-94E2321467B1}">
      <dgm:prSet phldrT="[Texto]" custT="1"/>
      <dgm:spPr/>
      <dgm:t>
        <a:bodyPr/>
        <a:lstStyle/>
        <a:p>
          <a:r>
            <a:rPr lang="es-ES" sz="1200">
              <a:solidFill>
                <a:schemeClr val="tx1"/>
              </a:solidFill>
            </a:rPr>
            <a:t>Las retroalimentación sobre los servicios de NRC o uno de sus socios debe ser verificables y trianguladas con los equipos implementadores.</a:t>
          </a:r>
        </a:p>
      </dgm:t>
    </dgm:pt>
    <dgm:pt modelId="{C54F09E3-BDF2-4AA3-9C67-894EACAE4462}" type="parTrans" cxnId="{06D6CEA1-63C6-4120-95FA-A26B62F11A05}">
      <dgm:prSet/>
      <dgm:spPr/>
      <dgm:t>
        <a:bodyPr/>
        <a:lstStyle/>
        <a:p>
          <a:endParaRPr lang="es-ES" sz="1400"/>
        </a:p>
      </dgm:t>
    </dgm:pt>
    <dgm:pt modelId="{2028FBD3-CF89-4E24-8EFD-4C487561DAF7}" type="sibTrans" cxnId="{06D6CEA1-63C6-4120-95FA-A26B62F11A05}">
      <dgm:prSet/>
      <dgm:spPr/>
      <dgm:t>
        <a:bodyPr/>
        <a:lstStyle/>
        <a:p>
          <a:endParaRPr lang="es-ES" sz="1400"/>
        </a:p>
      </dgm:t>
    </dgm:pt>
    <dgm:pt modelId="{B8F4086D-1904-4AF7-B439-211CDF219305}" type="pres">
      <dgm:prSet presAssocID="{F8DDCEB0-66E9-4EAE-9751-075A4C762199}" presName="Name0" presStyleCnt="0">
        <dgm:presLayoutVars>
          <dgm:chMax val="7"/>
          <dgm:chPref val="7"/>
          <dgm:dir/>
        </dgm:presLayoutVars>
      </dgm:prSet>
      <dgm:spPr/>
    </dgm:pt>
    <dgm:pt modelId="{0FDAF79A-C01B-45E4-A216-45523DF6EA64}" type="pres">
      <dgm:prSet presAssocID="{F8DDCEB0-66E9-4EAE-9751-075A4C762199}" presName="Name1" presStyleCnt="0"/>
      <dgm:spPr/>
    </dgm:pt>
    <dgm:pt modelId="{FE7B0167-AA65-46D2-B0F2-2CB8D1C06CE7}" type="pres">
      <dgm:prSet presAssocID="{F8DDCEB0-66E9-4EAE-9751-075A4C762199}" presName="cycle" presStyleCnt="0"/>
      <dgm:spPr/>
    </dgm:pt>
    <dgm:pt modelId="{D7B281D8-0D3A-4696-994E-E8B8635B3FB7}" type="pres">
      <dgm:prSet presAssocID="{F8DDCEB0-66E9-4EAE-9751-075A4C762199}" presName="srcNode" presStyleLbl="node1" presStyleIdx="0" presStyleCnt="5"/>
      <dgm:spPr/>
    </dgm:pt>
    <dgm:pt modelId="{DAF9DCEC-5E38-4E12-829D-7668EC7FD7E5}" type="pres">
      <dgm:prSet presAssocID="{F8DDCEB0-66E9-4EAE-9751-075A4C762199}" presName="conn" presStyleLbl="parChTrans1D2" presStyleIdx="0" presStyleCnt="1"/>
      <dgm:spPr/>
    </dgm:pt>
    <dgm:pt modelId="{79576902-37DF-4BDA-A321-823DEB420AD8}" type="pres">
      <dgm:prSet presAssocID="{F8DDCEB0-66E9-4EAE-9751-075A4C762199}" presName="extraNode" presStyleLbl="node1" presStyleIdx="0" presStyleCnt="5"/>
      <dgm:spPr/>
    </dgm:pt>
    <dgm:pt modelId="{AA1E0196-8CB9-4FB0-A102-B8A2A7AFEDFA}" type="pres">
      <dgm:prSet presAssocID="{F8DDCEB0-66E9-4EAE-9751-075A4C762199}" presName="dstNode" presStyleLbl="node1" presStyleIdx="0" presStyleCnt="5"/>
      <dgm:spPr/>
    </dgm:pt>
    <dgm:pt modelId="{4AC53F88-1B3C-4B9E-A73D-381EAAAD7EBA}" type="pres">
      <dgm:prSet presAssocID="{A94E0128-AA77-481D-B1E3-4EA9C2E81F49}" presName="text_1" presStyleLbl="node1" presStyleIdx="0" presStyleCnt="5">
        <dgm:presLayoutVars>
          <dgm:bulletEnabled val="1"/>
        </dgm:presLayoutVars>
      </dgm:prSet>
      <dgm:spPr/>
    </dgm:pt>
    <dgm:pt modelId="{FA4944A3-5F9A-46FD-8C0B-1D5D1391DD61}" type="pres">
      <dgm:prSet presAssocID="{A94E0128-AA77-481D-B1E3-4EA9C2E81F49}" presName="accent_1" presStyleCnt="0"/>
      <dgm:spPr/>
    </dgm:pt>
    <dgm:pt modelId="{60115992-8A80-4144-AC76-45AD690FBD69}" type="pres">
      <dgm:prSet presAssocID="{A94E0128-AA77-481D-B1E3-4EA9C2E81F49}" presName="accentRepeatNode" presStyleLbl="solidFgAcc1" presStyleIdx="0" presStyleCnt="5"/>
      <dgm:spPr/>
    </dgm:pt>
    <dgm:pt modelId="{607D4658-8994-4CE0-94E1-1819016B6101}" type="pres">
      <dgm:prSet presAssocID="{DFBF62F1-DF11-4699-8E86-EA3E0B62FB3E}" presName="text_2" presStyleLbl="node1" presStyleIdx="1" presStyleCnt="5" custLinFactNeighborX="-720">
        <dgm:presLayoutVars>
          <dgm:bulletEnabled val="1"/>
        </dgm:presLayoutVars>
      </dgm:prSet>
      <dgm:spPr/>
    </dgm:pt>
    <dgm:pt modelId="{FBFF8DE9-2083-44B2-89C4-DE085997A5F2}" type="pres">
      <dgm:prSet presAssocID="{DFBF62F1-DF11-4699-8E86-EA3E0B62FB3E}" presName="accent_2" presStyleCnt="0"/>
      <dgm:spPr/>
    </dgm:pt>
    <dgm:pt modelId="{B480C855-F392-459A-83D7-51D56FE4F2B1}" type="pres">
      <dgm:prSet presAssocID="{DFBF62F1-DF11-4699-8E86-EA3E0B62FB3E}" presName="accentRepeatNode" presStyleLbl="solidFgAcc1" presStyleIdx="1" presStyleCnt="5"/>
      <dgm:spPr/>
    </dgm:pt>
    <dgm:pt modelId="{C8B3EA0F-36AA-4382-A3B8-CC6B12D55D99}" type="pres">
      <dgm:prSet presAssocID="{2A80DAB9-CBFA-4854-8967-444834784742}" presName="text_3" presStyleLbl="node1" presStyleIdx="2" presStyleCnt="5">
        <dgm:presLayoutVars>
          <dgm:bulletEnabled val="1"/>
        </dgm:presLayoutVars>
      </dgm:prSet>
      <dgm:spPr/>
    </dgm:pt>
    <dgm:pt modelId="{B36E46C4-6944-4721-B723-BA011C4BE335}" type="pres">
      <dgm:prSet presAssocID="{2A80DAB9-CBFA-4854-8967-444834784742}" presName="accent_3" presStyleCnt="0"/>
      <dgm:spPr/>
    </dgm:pt>
    <dgm:pt modelId="{D3DB6B72-383B-4CB0-931F-F8267BC34A7A}" type="pres">
      <dgm:prSet presAssocID="{2A80DAB9-CBFA-4854-8967-444834784742}" presName="accentRepeatNode" presStyleLbl="solidFgAcc1" presStyleIdx="2" presStyleCnt="5"/>
      <dgm:spPr/>
    </dgm:pt>
    <dgm:pt modelId="{F41EA058-AA60-467C-B3C2-C2BC842C9EEF}" type="pres">
      <dgm:prSet presAssocID="{A5E09E9B-2A34-4049-A7A8-D7B0E8BA9B44}" presName="text_4" presStyleLbl="node1" presStyleIdx="3" presStyleCnt="5">
        <dgm:presLayoutVars>
          <dgm:bulletEnabled val="1"/>
        </dgm:presLayoutVars>
      </dgm:prSet>
      <dgm:spPr/>
    </dgm:pt>
    <dgm:pt modelId="{603810DB-FC82-4016-A56A-0CBB728DD281}" type="pres">
      <dgm:prSet presAssocID="{A5E09E9B-2A34-4049-A7A8-D7B0E8BA9B44}" presName="accent_4" presStyleCnt="0"/>
      <dgm:spPr/>
    </dgm:pt>
    <dgm:pt modelId="{4E6293BF-E2DC-46AA-B107-1E79CD17AE5C}" type="pres">
      <dgm:prSet presAssocID="{A5E09E9B-2A34-4049-A7A8-D7B0E8BA9B44}" presName="accentRepeatNode" presStyleLbl="solidFgAcc1" presStyleIdx="3" presStyleCnt="5"/>
      <dgm:spPr/>
    </dgm:pt>
    <dgm:pt modelId="{E20E8D9A-4866-46C4-B357-067475163086}" type="pres">
      <dgm:prSet presAssocID="{AB090CB1-5C23-4D89-9B7A-94E2321467B1}" presName="text_5" presStyleLbl="node1" presStyleIdx="4" presStyleCnt="5">
        <dgm:presLayoutVars>
          <dgm:bulletEnabled val="1"/>
        </dgm:presLayoutVars>
      </dgm:prSet>
      <dgm:spPr/>
    </dgm:pt>
    <dgm:pt modelId="{32B5586E-6438-41DB-8C75-C24804EBF3EC}" type="pres">
      <dgm:prSet presAssocID="{AB090CB1-5C23-4D89-9B7A-94E2321467B1}" presName="accent_5" presStyleCnt="0"/>
      <dgm:spPr/>
    </dgm:pt>
    <dgm:pt modelId="{CA3C87E2-AF61-483A-8454-D5DA3F3E9B08}" type="pres">
      <dgm:prSet presAssocID="{AB090CB1-5C23-4D89-9B7A-94E2321467B1}" presName="accentRepeatNode" presStyleLbl="solidFgAcc1" presStyleIdx="4" presStyleCnt="5"/>
      <dgm:spPr/>
    </dgm:pt>
  </dgm:ptLst>
  <dgm:cxnLst>
    <dgm:cxn modelId="{1958AE1B-6653-40C6-8889-3298350C6580}" srcId="{F8DDCEB0-66E9-4EAE-9751-075A4C762199}" destId="{A94E0128-AA77-481D-B1E3-4EA9C2E81F49}" srcOrd="0" destOrd="0" parTransId="{115931F3-2C7F-475E-9003-F6ECBC783D9B}" sibTransId="{FADC8031-567E-42AF-8692-2B1DD8EACFBE}"/>
    <dgm:cxn modelId="{897A781C-79D9-4FD7-BC79-D7D690216281}" type="presOf" srcId="{FADC8031-567E-42AF-8692-2B1DD8EACFBE}" destId="{DAF9DCEC-5E38-4E12-829D-7668EC7FD7E5}" srcOrd="0" destOrd="0" presId="urn:microsoft.com/office/officeart/2008/layout/VerticalCurvedList"/>
    <dgm:cxn modelId="{E6CB8224-52A3-4D48-B589-F61979B3CF5B}" srcId="{F8DDCEB0-66E9-4EAE-9751-075A4C762199}" destId="{2A80DAB9-CBFA-4854-8967-444834784742}" srcOrd="2" destOrd="0" parTransId="{F618A2EE-5F22-4467-807B-A95FCC5F741E}" sibTransId="{845E082E-5AED-4078-81CA-BCF41B009AB6}"/>
    <dgm:cxn modelId="{D45E3330-C321-4830-9EE4-5665E127E8A6}" type="presOf" srcId="{DFBF62F1-DF11-4699-8E86-EA3E0B62FB3E}" destId="{607D4658-8994-4CE0-94E1-1819016B6101}" srcOrd="0" destOrd="0" presId="urn:microsoft.com/office/officeart/2008/layout/VerticalCurvedList"/>
    <dgm:cxn modelId="{C3426F33-4031-42D8-91E2-4B794C678C88}" srcId="{F8DDCEB0-66E9-4EAE-9751-075A4C762199}" destId="{DFBF62F1-DF11-4699-8E86-EA3E0B62FB3E}" srcOrd="1" destOrd="0" parTransId="{CE5C0468-7175-477E-ADD3-5E5E7FD0F2FC}" sibTransId="{F70182D3-9885-4A4A-93B5-D41A00AE92C3}"/>
    <dgm:cxn modelId="{CB409338-79D6-4569-86DA-FC289929E3AF}" type="presOf" srcId="{AB090CB1-5C23-4D89-9B7A-94E2321467B1}" destId="{E20E8D9A-4866-46C4-B357-067475163086}" srcOrd="0" destOrd="0" presId="urn:microsoft.com/office/officeart/2008/layout/VerticalCurvedList"/>
    <dgm:cxn modelId="{0700A181-7276-4424-BE90-A3C6DD7D9677}" type="presOf" srcId="{A5E09E9B-2A34-4049-A7A8-D7B0E8BA9B44}" destId="{F41EA058-AA60-467C-B3C2-C2BC842C9EEF}" srcOrd="0" destOrd="0" presId="urn:microsoft.com/office/officeart/2008/layout/VerticalCurvedList"/>
    <dgm:cxn modelId="{05707698-DE44-4E1F-9681-9EBB7D73B530}" type="presOf" srcId="{2A80DAB9-CBFA-4854-8967-444834784742}" destId="{C8B3EA0F-36AA-4382-A3B8-CC6B12D55D99}" srcOrd="0" destOrd="0" presId="urn:microsoft.com/office/officeart/2008/layout/VerticalCurvedList"/>
    <dgm:cxn modelId="{06D6CEA1-63C6-4120-95FA-A26B62F11A05}" srcId="{F8DDCEB0-66E9-4EAE-9751-075A4C762199}" destId="{AB090CB1-5C23-4D89-9B7A-94E2321467B1}" srcOrd="4" destOrd="0" parTransId="{C54F09E3-BDF2-4AA3-9C67-894EACAE4462}" sibTransId="{2028FBD3-CF89-4E24-8EFD-4C487561DAF7}"/>
    <dgm:cxn modelId="{73B72BB5-B051-40DB-BBB0-EFC4EE2AC4ED}" type="presOf" srcId="{A94E0128-AA77-481D-B1E3-4EA9C2E81F49}" destId="{4AC53F88-1B3C-4B9E-A73D-381EAAAD7EBA}" srcOrd="0" destOrd="0" presId="urn:microsoft.com/office/officeart/2008/layout/VerticalCurvedList"/>
    <dgm:cxn modelId="{0C417DDD-379E-4EB8-BEF1-6B5B95157572}" srcId="{F8DDCEB0-66E9-4EAE-9751-075A4C762199}" destId="{A5E09E9B-2A34-4049-A7A8-D7B0E8BA9B44}" srcOrd="3" destOrd="0" parTransId="{D04DF444-A71A-4369-A921-0A57B2937E32}" sibTransId="{38D8FDC1-7929-4F67-A7C9-6698B13A5E30}"/>
    <dgm:cxn modelId="{AADE9AEB-F3F2-494B-9D58-9BF4605A8A66}" type="presOf" srcId="{F8DDCEB0-66E9-4EAE-9751-075A4C762199}" destId="{B8F4086D-1904-4AF7-B439-211CDF219305}" srcOrd="0" destOrd="0" presId="urn:microsoft.com/office/officeart/2008/layout/VerticalCurvedList"/>
    <dgm:cxn modelId="{FE1E6751-E3C6-465C-8675-F05C90107DE1}" type="presParOf" srcId="{B8F4086D-1904-4AF7-B439-211CDF219305}" destId="{0FDAF79A-C01B-45E4-A216-45523DF6EA64}" srcOrd="0" destOrd="0" presId="urn:microsoft.com/office/officeart/2008/layout/VerticalCurvedList"/>
    <dgm:cxn modelId="{37AF3A9B-9CB9-4CF2-8984-8FA5D5A7FEAC}" type="presParOf" srcId="{0FDAF79A-C01B-45E4-A216-45523DF6EA64}" destId="{FE7B0167-AA65-46D2-B0F2-2CB8D1C06CE7}" srcOrd="0" destOrd="0" presId="urn:microsoft.com/office/officeart/2008/layout/VerticalCurvedList"/>
    <dgm:cxn modelId="{AF21C75C-5E47-4FB9-A26B-10FCC85873F0}" type="presParOf" srcId="{FE7B0167-AA65-46D2-B0F2-2CB8D1C06CE7}" destId="{D7B281D8-0D3A-4696-994E-E8B8635B3FB7}" srcOrd="0" destOrd="0" presId="urn:microsoft.com/office/officeart/2008/layout/VerticalCurvedList"/>
    <dgm:cxn modelId="{D165B260-3E7F-4CB1-AB59-0FF466ADD337}" type="presParOf" srcId="{FE7B0167-AA65-46D2-B0F2-2CB8D1C06CE7}" destId="{DAF9DCEC-5E38-4E12-829D-7668EC7FD7E5}" srcOrd="1" destOrd="0" presId="urn:microsoft.com/office/officeart/2008/layout/VerticalCurvedList"/>
    <dgm:cxn modelId="{2DDC2EC0-C601-47FD-AD86-6EE7C27693CF}" type="presParOf" srcId="{FE7B0167-AA65-46D2-B0F2-2CB8D1C06CE7}" destId="{79576902-37DF-4BDA-A321-823DEB420AD8}" srcOrd="2" destOrd="0" presId="urn:microsoft.com/office/officeart/2008/layout/VerticalCurvedList"/>
    <dgm:cxn modelId="{5913EAB0-AC80-4473-B769-FABB32B9396C}" type="presParOf" srcId="{FE7B0167-AA65-46D2-B0F2-2CB8D1C06CE7}" destId="{AA1E0196-8CB9-4FB0-A102-B8A2A7AFEDFA}" srcOrd="3" destOrd="0" presId="urn:microsoft.com/office/officeart/2008/layout/VerticalCurvedList"/>
    <dgm:cxn modelId="{97D481C0-4756-4B76-9CE5-33137D5C2E64}" type="presParOf" srcId="{0FDAF79A-C01B-45E4-A216-45523DF6EA64}" destId="{4AC53F88-1B3C-4B9E-A73D-381EAAAD7EBA}" srcOrd="1" destOrd="0" presId="urn:microsoft.com/office/officeart/2008/layout/VerticalCurvedList"/>
    <dgm:cxn modelId="{363A21FE-3162-453E-9398-C54E91D13FCC}" type="presParOf" srcId="{0FDAF79A-C01B-45E4-A216-45523DF6EA64}" destId="{FA4944A3-5F9A-46FD-8C0B-1D5D1391DD61}" srcOrd="2" destOrd="0" presId="urn:microsoft.com/office/officeart/2008/layout/VerticalCurvedList"/>
    <dgm:cxn modelId="{4A00E48E-BD88-44B8-B37D-2838545A4D46}" type="presParOf" srcId="{FA4944A3-5F9A-46FD-8C0B-1D5D1391DD61}" destId="{60115992-8A80-4144-AC76-45AD690FBD69}" srcOrd="0" destOrd="0" presId="urn:microsoft.com/office/officeart/2008/layout/VerticalCurvedList"/>
    <dgm:cxn modelId="{1B176E46-6587-4789-AC96-63BD0B4B9012}" type="presParOf" srcId="{0FDAF79A-C01B-45E4-A216-45523DF6EA64}" destId="{607D4658-8994-4CE0-94E1-1819016B6101}" srcOrd="3" destOrd="0" presId="urn:microsoft.com/office/officeart/2008/layout/VerticalCurvedList"/>
    <dgm:cxn modelId="{FB04CD45-7400-4E42-BB6C-48DD305C7405}" type="presParOf" srcId="{0FDAF79A-C01B-45E4-A216-45523DF6EA64}" destId="{FBFF8DE9-2083-44B2-89C4-DE085997A5F2}" srcOrd="4" destOrd="0" presId="urn:microsoft.com/office/officeart/2008/layout/VerticalCurvedList"/>
    <dgm:cxn modelId="{D4C3EE18-64D3-4C94-98F5-5AF26A5D040D}" type="presParOf" srcId="{FBFF8DE9-2083-44B2-89C4-DE085997A5F2}" destId="{B480C855-F392-459A-83D7-51D56FE4F2B1}" srcOrd="0" destOrd="0" presId="urn:microsoft.com/office/officeart/2008/layout/VerticalCurvedList"/>
    <dgm:cxn modelId="{A17D2AC6-CCDC-40E2-AB7D-CCE9A7F00450}" type="presParOf" srcId="{0FDAF79A-C01B-45E4-A216-45523DF6EA64}" destId="{C8B3EA0F-36AA-4382-A3B8-CC6B12D55D99}" srcOrd="5" destOrd="0" presId="urn:microsoft.com/office/officeart/2008/layout/VerticalCurvedList"/>
    <dgm:cxn modelId="{B3C1FF84-A643-449C-B361-650AC30031F9}" type="presParOf" srcId="{0FDAF79A-C01B-45E4-A216-45523DF6EA64}" destId="{B36E46C4-6944-4721-B723-BA011C4BE335}" srcOrd="6" destOrd="0" presId="urn:microsoft.com/office/officeart/2008/layout/VerticalCurvedList"/>
    <dgm:cxn modelId="{A648C42C-80BE-43B8-ADC4-D9559171A931}" type="presParOf" srcId="{B36E46C4-6944-4721-B723-BA011C4BE335}" destId="{D3DB6B72-383B-4CB0-931F-F8267BC34A7A}" srcOrd="0" destOrd="0" presId="urn:microsoft.com/office/officeart/2008/layout/VerticalCurvedList"/>
    <dgm:cxn modelId="{6B5AF9AA-A256-459C-99E9-AAD18F8EF90C}" type="presParOf" srcId="{0FDAF79A-C01B-45E4-A216-45523DF6EA64}" destId="{F41EA058-AA60-467C-B3C2-C2BC842C9EEF}" srcOrd="7" destOrd="0" presId="urn:microsoft.com/office/officeart/2008/layout/VerticalCurvedList"/>
    <dgm:cxn modelId="{C58C3E6D-30FC-4A52-8DCE-5CE974491F7F}" type="presParOf" srcId="{0FDAF79A-C01B-45E4-A216-45523DF6EA64}" destId="{603810DB-FC82-4016-A56A-0CBB728DD281}" srcOrd="8" destOrd="0" presId="urn:microsoft.com/office/officeart/2008/layout/VerticalCurvedList"/>
    <dgm:cxn modelId="{9D5DEE3C-A908-4B16-B221-1F4531201C18}" type="presParOf" srcId="{603810DB-FC82-4016-A56A-0CBB728DD281}" destId="{4E6293BF-E2DC-46AA-B107-1E79CD17AE5C}" srcOrd="0" destOrd="0" presId="urn:microsoft.com/office/officeart/2008/layout/VerticalCurvedList"/>
    <dgm:cxn modelId="{440A5F6C-1CA4-4A20-B4CF-BACEFB1F5649}" type="presParOf" srcId="{0FDAF79A-C01B-45E4-A216-45523DF6EA64}" destId="{E20E8D9A-4866-46C4-B357-067475163086}" srcOrd="9" destOrd="0" presId="urn:microsoft.com/office/officeart/2008/layout/VerticalCurvedList"/>
    <dgm:cxn modelId="{A57767EA-D002-4F01-903F-AE0E177E7AEA}" type="presParOf" srcId="{0FDAF79A-C01B-45E4-A216-45523DF6EA64}" destId="{32B5586E-6438-41DB-8C75-C24804EBF3EC}" srcOrd="10" destOrd="0" presId="urn:microsoft.com/office/officeart/2008/layout/VerticalCurvedList"/>
    <dgm:cxn modelId="{3B6B1395-A4BF-48A9-8FA3-85EF9A0A4096}" type="presParOf" srcId="{32B5586E-6438-41DB-8C75-C24804EBF3EC}" destId="{CA3C87E2-AF61-483A-8454-D5DA3F3E9B0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57AFD-4AE5-4AA3-8AE7-BB4E29E6DAB2}">
      <dsp:nvSpPr>
        <dsp:cNvPr id="0" name=""/>
        <dsp:cNvSpPr/>
      </dsp:nvSpPr>
      <dsp:spPr>
        <a:xfrm>
          <a:off x="350088" y="-192863"/>
          <a:ext cx="2003840" cy="38572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s-ES" sz="1100" b="1" kern="1200" dirty="0">
              <a:latin typeface="+mn-lt"/>
            </a:rPr>
            <a:t>PARTICIPACIÓN</a:t>
          </a:r>
        </a:p>
      </dsp:txBody>
      <dsp:txXfrm>
        <a:off x="350088" y="-192863"/>
        <a:ext cx="2003840" cy="385726"/>
      </dsp:txXfrm>
    </dsp:sp>
    <dsp:sp modelId="{4D0D01E4-A126-491D-B6A7-336189227918}">
      <dsp:nvSpPr>
        <dsp:cNvPr id="0" name=""/>
        <dsp:cNvSpPr/>
      </dsp:nvSpPr>
      <dsp:spPr>
        <a:xfrm>
          <a:off x="8644" y="192863"/>
          <a:ext cx="2686729" cy="3184071"/>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Explorar enfoques participativos para la implementación y evaluación de proyectos</a:t>
          </a:r>
          <a:r>
            <a:rPr lang="es-MX" sz="1200" u="sng" kern="1200" dirty="0">
              <a:latin typeface="+mn-lt"/>
              <a:cs typeface="Calibri" panose="020F0502020204030204" pitchFamily="34" charset="0"/>
            </a:rPr>
            <a:t>, incluidos indicadores participativos para evaluar el éxito y el impacto de las intervenciones</a:t>
          </a:r>
          <a:r>
            <a:rPr lang="es-MX" sz="1200" kern="1200" dirty="0">
              <a:latin typeface="+mn-lt"/>
              <a:cs typeface="Calibri" panose="020F0502020204030204" pitchFamily="34" charset="0"/>
            </a:rPr>
            <a:t>.</a:t>
          </a:r>
          <a:endParaRPr lang="es-ES" sz="1200" kern="1200" dirty="0">
            <a:latin typeface="+mn-lt"/>
            <a:cs typeface="Calibri" panose="020F0502020204030204" pitchFamily="34" charset="0"/>
          </a:endParaRPr>
        </a:p>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Analizar proyectos con gafas de diversidad, teniendo en cuenta género, edad, origen étnico, idioma y otras necesidades especiales (discapacidad)</a:t>
          </a:r>
        </a:p>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Buscar flexibilidad en los proyectos para poder actuar según la retroalimentación y los comentarios de las personas afectadas.</a:t>
          </a:r>
        </a:p>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Incluir estrategias para la comunicación bidireccional. </a:t>
          </a:r>
        </a:p>
      </dsp:txBody>
      <dsp:txXfrm>
        <a:off x="8644" y="192863"/>
        <a:ext cx="2686729" cy="3184071"/>
      </dsp:txXfrm>
    </dsp:sp>
    <dsp:sp modelId="{B22427E5-E98A-4864-907C-B115C6DA48D6}">
      <dsp:nvSpPr>
        <dsp:cNvPr id="0" name=""/>
        <dsp:cNvSpPr/>
      </dsp:nvSpPr>
      <dsp:spPr>
        <a:xfrm>
          <a:off x="3346678" y="-192863"/>
          <a:ext cx="2003840" cy="385726"/>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s-ES" sz="1100" b="1" kern="1200" dirty="0">
              <a:latin typeface="+mn-lt"/>
            </a:rPr>
            <a:t>COMUNICACIÓN CON COMUNIDAD</a:t>
          </a:r>
        </a:p>
      </dsp:txBody>
      <dsp:txXfrm>
        <a:off x="3346678" y="-192863"/>
        <a:ext cx="2003840" cy="385726"/>
      </dsp:txXfrm>
    </dsp:sp>
    <dsp:sp modelId="{BDA611F5-F0AA-4375-8E72-CE1D43E66B21}">
      <dsp:nvSpPr>
        <dsp:cNvPr id="0" name=""/>
        <dsp:cNvSpPr/>
      </dsp:nvSpPr>
      <dsp:spPr>
        <a:xfrm>
          <a:off x="2975637" y="192863"/>
          <a:ext cx="2745922" cy="3184071"/>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Establecer los canales de comunicación e información más apropiados y efectivos. </a:t>
          </a:r>
          <a:endParaRPr lang="es-ES" sz="1200" kern="1200" dirty="0">
            <a:latin typeface="+mn-lt"/>
            <a:cs typeface="Calibri" panose="020F0502020204030204" pitchFamily="34" charset="0"/>
          </a:endParaRPr>
        </a:p>
        <a:p>
          <a:pPr marL="114300" lvl="1" indent="-114300" algn="l" defTabSz="533400">
            <a:lnSpc>
              <a:spcPct val="90000"/>
            </a:lnSpc>
            <a:spcBef>
              <a:spcPct val="0"/>
            </a:spcBef>
            <a:spcAft>
              <a:spcPct val="15000"/>
            </a:spcAft>
            <a:buChar char="•"/>
          </a:pPr>
          <a:r>
            <a:rPr lang="es-MX" sz="1200" kern="1200">
              <a:latin typeface="+mn-lt"/>
              <a:cs typeface="Calibri" panose="020F0502020204030204" pitchFamily="34" charset="0"/>
            </a:rPr>
            <a:t>Enfatizar la escucha y el diálogo</a:t>
          </a:r>
          <a:endParaRPr lang="es-MX" sz="1200" kern="1200" dirty="0">
            <a:latin typeface="+mn-lt"/>
            <a:cs typeface="Calibri" panose="020F0502020204030204" pitchFamily="34" charset="0"/>
          </a:endParaRPr>
        </a:p>
        <a:p>
          <a:pPr marL="114300" lvl="1" indent="-114300" algn="l" defTabSz="533400">
            <a:lnSpc>
              <a:spcPct val="90000"/>
            </a:lnSpc>
            <a:spcBef>
              <a:spcPct val="0"/>
            </a:spcBef>
            <a:spcAft>
              <a:spcPct val="15000"/>
            </a:spcAft>
            <a:buChar char="•"/>
          </a:pPr>
          <a:r>
            <a:rPr lang="es-MX" sz="1200" kern="1200" dirty="0">
              <a:latin typeface="+mn-lt"/>
              <a:cs typeface="Calibri" panose="020F0502020204030204" pitchFamily="34" charset="0"/>
            </a:rPr>
            <a:t>Fomentar una mejor participación en el diseño, la implementación y la evaluación de los proyectos y programas al proporcionar múltiples canales de comunicación y garantizar que todos los grupos de una comunidad participen.</a:t>
          </a:r>
        </a:p>
        <a:p>
          <a:pPr marL="114300" lvl="1" indent="-114300" algn="l" defTabSz="533400">
            <a:lnSpc>
              <a:spcPct val="90000"/>
            </a:lnSpc>
            <a:spcBef>
              <a:spcPct val="0"/>
            </a:spcBef>
            <a:spcAft>
              <a:spcPct val="15000"/>
            </a:spcAft>
            <a:buChar char="•"/>
          </a:pPr>
          <a:r>
            <a:rPr lang="es-MX" sz="1200" kern="1200" dirty="0">
              <a:latin typeface="+mn-lt"/>
              <a:cs typeface="Calibri" panose="020F0502020204030204" pitchFamily="34" charset="0"/>
            </a:rPr>
            <a:t>Asegurar que las voces de las comunidades, incluidos las más marginadas y vulnerables, se identifiquen y amplifiquen mediante consultas y diálogo.</a:t>
          </a:r>
        </a:p>
      </dsp:txBody>
      <dsp:txXfrm>
        <a:off x="2975637" y="192863"/>
        <a:ext cx="2745922" cy="3184071"/>
      </dsp:txXfrm>
    </dsp:sp>
    <dsp:sp modelId="{95EE9CDF-6781-43DB-AA9E-4853CEE62ED4}">
      <dsp:nvSpPr>
        <dsp:cNvPr id="0" name=""/>
        <dsp:cNvSpPr/>
      </dsp:nvSpPr>
      <dsp:spPr>
        <a:xfrm>
          <a:off x="6346233" y="-192863"/>
          <a:ext cx="2003840" cy="385726"/>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s-ES" sz="1100" b="1" kern="1200" dirty="0">
              <a:latin typeface="+mn-lt"/>
            </a:rPr>
            <a:t>MECANISMO DE QUEJAS Y RETROALIMENTACIÓN</a:t>
          </a:r>
        </a:p>
      </dsp:txBody>
      <dsp:txXfrm>
        <a:off x="6346233" y="-192863"/>
        <a:ext cx="2003840" cy="385726"/>
      </dsp:txXfrm>
    </dsp:sp>
    <dsp:sp modelId="{08D25AB8-3F34-46C5-974C-94F27F82DEBB}">
      <dsp:nvSpPr>
        <dsp:cNvPr id="0" name=""/>
        <dsp:cNvSpPr/>
      </dsp:nvSpPr>
      <dsp:spPr>
        <a:xfrm>
          <a:off x="6001823" y="192863"/>
          <a:ext cx="2692660" cy="3184071"/>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just" defTabSz="533400">
            <a:lnSpc>
              <a:spcPct val="90000"/>
            </a:lnSpc>
            <a:spcBef>
              <a:spcPct val="0"/>
            </a:spcBef>
            <a:spcAft>
              <a:spcPct val="15000"/>
            </a:spcAft>
            <a:buChar char="•"/>
          </a:pPr>
          <a:r>
            <a:rPr lang="es-MX" sz="1200" kern="1200" dirty="0">
              <a:latin typeface="+mn-lt"/>
              <a:cs typeface="Calibri" panose="020F0502020204030204" pitchFamily="34" charset="0"/>
            </a:rPr>
            <a:t>Consultar con las comunidades y personas afectadas por crisis humanitarias el diseño, la ejecución y el seguimiento de los procesos de gestión de quejas.</a:t>
          </a:r>
          <a:endParaRPr lang="es-ES" sz="1200" kern="1200" dirty="0">
            <a:latin typeface="+mn-lt"/>
            <a:cs typeface="Calibri" panose="020F0502020204030204" pitchFamily="34" charset="0"/>
          </a:endParaRPr>
        </a:p>
        <a:p>
          <a:pPr marL="228600" lvl="2" indent="-114300" algn="l" defTabSz="533400">
            <a:lnSpc>
              <a:spcPct val="90000"/>
            </a:lnSpc>
            <a:spcBef>
              <a:spcPct val="0"/>
            </a:spcBef>
            <a:spcAft>
              <a:spcPct val="15000"/>
            </a:spcAft>
            <a:buChar char="•"/>
          </a:pPr>
          <a:r>
            <a:rPr lang="es-MX" sz="1200" kern="1200" dirty="0">
              <a:latin typeface="+mn-lt"/>
              <a:cs typeface="Calibri" panose="020F0502020204030204" pitchFamily="34" charset="0"/>
            </a:rPr>
            <a:t>Recibir y aceptar las quejas, así como informar sobre cómo se puede acceder al mecanismo y cuál es el alcance.</a:t>
          </a:r>
        </a:p>
        <a:p>
          <a:pPr marL="228600" lvl="2" indent="-114300" algn="l" defTabSz="533400">
            <a:lnSpc>
              <a:spcPct val="90000"/>
            </a:lnSpc>
            <a:spcBef>
              <a:spcPct val="0"/>
            </a:spcBef>
            <a:spcAft>
              <a:spcPct val="15000"/>
            </a:spcAft>
            <a:buChar char="•"/>
          </a:pPr>
          <a:r>
            <a:rPr lang="es-MX" sz="1200" kern="1200" dirty="0">
              <a:latin typeface="+mn-lt"/>
              <a:cs typeface="Calibri" panose="020F0502020204030204" pitchFamily="34" charset="0"/>
            </a:rPr>
            <a:t>Gestionar las quejas de manera oportuna, justa y apropiada, dando prioridad a la seguridad de las personas que se han visto afectadas. </a:t>
          </a:r>
          <a:endParaRPr lang="es-MX" sz="1600" kern="1200" dirty="0">
            <a:latin typeface="+mn-lt"/>
            <a:cs typeface="Calibri" panose="020F0502020204030204" pitchFamily="34" charset="0"/>
          </a:endParaRPr>
        </a:p>
      </dsp:txBody>
      <dsp:txXfrm>
        <a:off x="6001823" y="192863"/>
        <a:ext cx="2692660" cy="31840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E5B25C-530D-43B1-A432-536CEC271343}">
      <dsp:nvSpPr>
        <dsp:cNvPr id="0" name=""/>
        <dsp:cNvSpPr/>
      </dsp:nvSpPr>
      <dsp:spPr>
        <a:xfrm>
          <a:off x="0" y="0"/>
          <a:ext cx="1685337" cy="345904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dirty="0">
              <a:solidFill>
                <a:schemeClr val="bg1"/>
              </a:solidFill>
            </a:rPr>
            <a:t>Asegurar procesos participativos en la identificación de canales y modalidades para los CFM, adaptándolos para que sean seguros e inclusivos. </a:t>
          </a:r>
          <a:endParaRPr lang="es-ES" sz="1200" kern="1200" dirty="0">
            <a:solidFill>
              <a:schemeClr val="bg1"/>
            </a:solidFill>
          </a:endParaRPr>
        </a:p>
      </dsp:txBody>
      <dsp:txXfrm>
        <a:off x="0" y="1383616"/>
        <a:ext cx="1685337" cy="1383616"/>
      </dsp:txXfrm>
    </dsp:sp>
    <dsp:sp modelId="{A5A89566-4079-4085-AEF4-B80060D62C5A}">
      <dsp:nvSpPr>
        <dsp:cNvPr id="0" name=""/>
        <dsp:cNvSpPr/>
      </dsp:nvSpPr>
      <dsp:spPr>
        <a:xfrm>
          <a:off x="266738" y="207542"/>
          <a:ext cx="1151860" cy="115186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5822085-04A3-4223-AD60-657F052F1634}">
      <dsp:nvSpPr>
        <dsp:cNvPr id="0" name=""/>
        <dsp:cNvSpPr/>
      </dsp:nvSpPr>
      <dsp:spPr>
        <a:xfrm>
          <a:off x="1735897" y="0"/>
          <a:ext cx="1685337" cy="345904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dirty="0">
              <a:solidFill>
                <a:schemeClr val="bg1"/>
              </a:solidFill>
            </a:rPr>
            <a:t>Garantizar que los canales estén disponibles para las partes interesadas externas, incluidas las personas y las comunidades que se benefician de la asistencia de NRC.</a:t>
          </a:r>
          <a:endParaRPr lang="es-ES" sz="1200" kern="1200" dirty="0">
            <a:solidFill>
              <a:schemeClr val="bg1"/>
            </a:solidFill>
          </a:endParaRPr>
        </a:p>
      </dsp:txBody>
      <dsp:txXfrm>
        <a:off x="1735897" y="1383616"/>
        <a:ext cx="1685337" cy="1383616"/>
      </dsp:txXfrm>
    </dsp:sp>
    <dsp:sp modelId="{43F23E26-1303-495D-9BD1-DA4F940D7C6B}">
      <dsp:nvSpPr>
        <dsp:cNvPr id="0" name=""/>
        <dsp:cNvSpPr/>
      </dsp:nvSpPr>
      <dsp:spPr>
        <a:xfrm>
          <a:off x="2002635" y="207542"/>
          <a:ext cx="1151860" cy="1151860"/>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9000" r="-3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076703-F285-4E2B-8314-6F15FF9EDE10}">
      <dsp:nvSpPr>
        <dsp:cNvPr id="0" name=""/>
        <dsp:cNvSpPr/>
      </dsp:nvSpPr>
      <dsp:spPr>
        <a:xfrm>
          <a:off x="3471794" y="0"/>
          <a:ext cx="1685337" cy="3459042"/>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dirty="0"/>
            <a:t>Dar cumplimiento a la </a:t>
          </a:r>
          <a:r>
            <a:rPr lang="es-CO" sz="1200" kern="1200" dirty="0">
              <a:hlinkClick xmlns:r="http://schemas.openxmlformats.org/officeDocument/2006/relationships" r:id="rId3"/>
            </a:rPr>
            <a:t>política de quejas y retroalimentación  de NRC</a:t>
          </a:r>
          <a:r>
            <a:rPr lang="es-CO" sz="1200" kern="1200" dirty="0"/>
            <a:t>. </a:t>
          </a:r>
          <a:r>
            <a:rPr lang="es-CO" sz="1200" kern="1200" dirty="0">
              <a:solidFill>
                <a:schemeClr val="accent2"/>
              </a:solidFill>
            </a:rPr>
            <a:t>Gestión de casos</a:t>
          </a:r>
          <a:endParaRPr lang="es-ES" sz="1200" kern="1200" dirty="0"/>
        </a:p>
      </dsp:txBody>
      <dsp:txXfrm>
        <a:off x="3471794" y="1383616"/>
        <a:ext cx="1685337" cy="1383616"/>
      </dsp:txXfrm>
    </dsp:sp>
    <dsp:sp modelId="{81B3F791-672D-4B02-9A20-03A3B27DEC97}">
      <dsp:nvSpPr>
        <dsp:cNvPr id="0" name=""/>
        <dsp:cNvSpPr/>
      </dsp:nvSpPr>
      <dsp:spPr>
        <a:xfrm>
          <a:off x="3738532" y="207542"/>
          <a:ext cx="1151860" cy="1151860"/>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3000" r="-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0DA936-0C58-42F6-9239-8D231AA96BAE}">
      <dsp:nvSpPr>
        <dsp:cNvPr id="0" name=""/>
        <dsp:cNvSpPr/>
      </dsp:nvSpPr>
      <dsp:spPr>
        <a:xfrm>
          <a:off x="5207691" y="0"/>
          <a:ext cx="1685337" cy="3459042"/>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dirty="0"/>
            <a:t>Mejorar la </a:t>
          </a:r>
          <a:r>
            <a:rPr lang="es-CO" sz="1200" kern="1200" dirty="0">
              <a:solidFill>
                <a:schemeClr val="accent2"/>
              </a:solidFill>
            </a:rPr>
            <a:t>rendición de cuentas </a:t>
          </a:r>
          <a:r>
            <a:rPr lang="es-CO" sz="1200" kern="1200" dirty="0"/>
            <a:t>hacia las partes interesadas internas y externas y las poblaciones afectadas. </a:t>
          </a:r>
          <a:endParaRPr lang="es-ES" sz="1200" kern="1200" dirty="0"/>
        </a:p>
      </dsp:txBody>
      <dsp:txXfrm>
        <a:off x="5207691" y="1383616"/>
        <a:ext cx="1685337" cy="1383616"/>
      </dsp:txXfrm>
    </dsp:sp>
    <dsp:sp modelId="{E89B45B5-6992-4CF1-ADD0-E1B281492FBE}">
      <dsp:nvSpPr>
        <dsp:cNvPr id="0" name=""/>
        <dsp:cNvSpPr/>
      </dsp:nvSpPr>
      <dsp:spPr>
        <a:xfrm>
          <a:off x="5474429" y="207542"/>
          <a:ext cx="1151860" cy="1151860"/>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15000" r="-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09A7E8-4F95-4F76-AA51-78C8455112B1}">
      <dsp:nvSpPr>
        <dsp:cNvPr id="0" name=""/>
        <dsp:cNvSpPr/>
      </dsp:nvSpPr>
      <dsp:spPr>
        <a:xfrm>
          <a:off x="6943588" y="0"/>
          <a:ext cx="1685337" cy="3459042"/>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dirty="0"/>
            <a:t>Contribuir a </a:t>
          </a:r>
          <a:r>
            <a:rPr lang="es-CO" sz="1200" kern="1200" dirty="0">
              <a:solidFill>
                <a:schemeClr val="accent2"/>
              </a:solidFill>
            </a:rPr>
            <a:t>mejorar el diseño </a:t>
          </a:r>
          <a:r>
            <a:rPr lang="es-CO" sz="1200" kern="1200" dirty="0"/>
            <a:t>del programa y el </a:t>
          </a:r>
          <a:r>
            <a:rPr lang="es-CO" sz="1200" kern="1200" dirty="0">
              <a:solidFill>
                <a:schemeClr val="accent2"/>
              </a:solidFill>
            </a:rPr>
            <a:t>desempeño</a:t>
          </a:r>
          <a:r>
            <a:rPr lang="es-CO" sz="1200" kern="1200" dirty="0"/>
            <a:t> organizacional.</a:t>
          </a:r>
          <a:endParaRPr lang="es-ES" sz="1200" kern="1200" dirty="0"/>
        </a:p>
      </dsp:txBody>
      <dsp:txXfrm>
        <a:off x="6943588" y="1383616"/>
        <a:ext cx="1685337" cy="1383616"/>
      </dsp:txXfrm>
    </dsp:sp>
    <dsp:sp modelId="{F715EE7F-0E6B-40D8-AD2D-A6A1F0F1A79C}">
      <dsp:nvSpPr>
        <dsp:cNvPr id="0" name=""/>
        <dsp:cNvSpPr/>
      </dsp:nvSpPr>
      <dsp:spPr>
        <a:xfrm>
          <a:off x="7210326" y="207542"/>
          <a:ext cx="1151860" cy="1151860"/>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50000" r="-5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7A3A8A-B5C6-401B-93BA-9DE64806DBC2}">
      <dsp:nvSpPr>
        <dsp:cNvPr id="0" name=""/>
        <dsp:cNvSpPr/>
      </dsp:nvSpPr>
      <dsp:spPr>
        <a:xfrm>
          <a:off x="345157" y="2767233"/>
          <a:ext cx="7938611" cy="518856"/>
        </a:xfrm>
        <a:prstGeom prst="leftRight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E05-343E-4240-9451-3D99F743C25A}">
      <dsp:nvSpPr>
        <dsp:cNvPr id="0" name=""/>
        <dsp:cNvSpPr/>
      </dsp:nvSpPr>
      <dsp:spPr>
        <a:xfrm>
          <a:off x="1958617" y="0"/>
          <a:ext cx="2937926" cy="402898"/>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 tIns="6350" rIns="6350" bIns="6350" numCol="1" spcCol="1270" anchor="t" anchorCtr="0">
          <a:noAutofit/>
        </a:bodyPr>
        <a:lstStyle/>
        <a:p>
          <a:pPr marL="57150" lvl="1" indent="-57150" algn="ctr" defTabSz="444500">
            <a:lnSpc>
              <a:spcPct val="90000"/>
            </a:lnSpc>
            <a:spcBef>
              <a:spcPct val="0"/>
            </a:spcBef>
            <a:spcAft>
              <a:spcPct val="15000"/>
            </a:spcAft>
            <a:buChar char="•"/>
          </a:pPr>
          <a:r>
            <a:rPr lang="es-ES" sz="1000" kern="1200"/>
            <a:t>Canales que se ajusten a las características y preferencias de los diferentes grupos poblaciones objetivo</a:t>
          </a:r>
        </a:p>
      </dsp:txBody>
      <dsp:txXfrm>
        <a:off x="1958617" y="50362"/>
        <a:ext cx="2786839" cy="302174"/>
      </dsp:txXfrm>
    </dsp:sp>
    <dsp:sp modelId="{7E9073FC-4EDB-4210-9D52-89A8DE7F5BF5}">
      <dsp:nvSpPr>
        <dsp:cNvPr id="0" name=""/>
        <dsp:cNvSpPr/>
      </dsp:nvSpPr>
      <dsp:spPr>
        <a:xfrm>
          <a:off x="0" y="2695"/>
          <a:ext cx="1958617" cy="40289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kern="1200">
              <a:solidFill>
                <a:schemeClr val="tx1"/>
              </a:solidFill>
            </a:rPr>
            <a:t>Accesibilidad</a:t>
          </a:r>
        </a:p>
      </dsp:txBody>
      <dsp:txXfrm>
        <a:off x="19668" y="22363"/>
        <a:ext cx="1919281" cy="363562"/>
      </dsp:txXfrm>
    </dsp:sp>
    <dsp:sp modelId="{D53DD611-DFD4-40BB-8F78-D79ABD4BF720}">
      <dsp:nvSpPr>
        <dsp:cNvPr id="0" name=""/>
        <dsp:cNvSpPr/>
      </dsp:nvSpPr>
      <dsp:spPr>
        <a:xfrm>
          <a:off x="1958617" y="445884"/>
          <a:ext cx="2937926" cy="402898"/>
        </a:xfrm>
        <a:prstGeom prst="rightArrow">
          <a:avLst>
            <a:gd name="adj1" fmla="val 75000"/>
            <a:gd name="adj2" fmla="val 50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 tIns="6350" rIns="6350" bIns="6350" numCol="1" spcCol="1270" anchor="t" anchorCtr="0">
          <a:noAutofit/>
        </a:bodyPr>
        <a:lstStyle/>
        <a:p>
          <a:pPr marL="57150" lvl="1" indent="-57150" algn="ctr" defTabSz="444500">
            <a:lnSpc>
              <a:spcPct val="90000"/>
            </a:lnSpc>
            <a:spcBef>
              <a:spcPct val="0"/>
            </a:spcBef>
            <a:spcAft>
              <a:spcPct val="15000"/>
            </a:spcAft>
            <a:buChar char="•"/>
          </a:pPr>
          <a:r>
            <a:rPr lang="es-ES" sz="1000" kern="1200"/>
            <a:t>Permitir a las personas que tomen una decisión informada sobre las denuncias informadas</a:t>
          </a:r>
        </a:p>
      </dsp:txBody>
      <dsp:txXfrm>
        <a:off x="1958617" y="496246"/>
        <a:ext cx="2786839" cy="302174"/>
      </dsp:txXfrm>
    </dsp:sp>
    <dsp:sp modelId="{8CCFD26F-58D2-4723-A8AD-E58C3B83637D}">
      <dsp:nvSpPr>
        <dsp:cNvPr id="0" name=""/>
        <dsp:cNvSpPr/>
      </dsp:nvSpPr>
      <dsp:spPr>
        <a:xfrm>
          <a:off x="0" y="445884"/>
          <a:ext cx="1958617" cy="40289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kern="1200">
              <a:solidFill>
                <a:schemeClr val="tx1"/>
              </a:solidFill>
            </a:rPr>
            <a:t>Seguridad</a:t>
          </a:r>
          <a:endParaRPr lang="es-ES" sz="1800" kern="1200">
            <a:solidFill>
              <a:schemeClr val="tx1"/>
            </a:solidFill>
          </a:endParaRPr>
        </a:p>
      </dsp:txBody>
      <dsp:txXfrm>
        <a:off x="19668" y="465552"/>
        <a:ext cx="1919281" cy="363562"/>
      </dsp:txXfrm>
    </dsp:sp>
    <dsp:sp modelId="{56CCC686-D222-4B0A-8B85-61FEAAEED888}">
      <dsp:nvSpPr>
        <dsp:cNvPr id="0" name=""/>
        <dsp:cNvSpPr/>
      </dsp:nvSpPr>
      <dsp:spPr>
        <a:xfrm>
          <a:off x="1958617" y="889073"/>
          <a:ext cx="2937926" cy="402898"/>
        </a:xfrm>
        <a:prstGeom prst="rightArrow">
          <a:avLst>
            <a:gd name="adj1" fmla="val 75000"/>
            <a:gd name="adj2" fmla="val 50000"/>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 tIns="6350" rIns="6350" bIns="6350" numCol="1" spcCol="1270" anchor="t" anchorCtr="0">
          <a:noAutofit/>
        </a:bodyPr>
        <a:lstStyle/>
        <a:p>
          <a:pPr marL="57150" lvl="1" indent="-57150" algn="ctr" defTabSz="444500">
            <a:lnSpc>
              <a:spcPct val="90000"/>
            </a:lnSpc>
            <a:spcBef>
              <a:spcPct val="0"/>
            </a:spcBef>
            <a:spcAft>
              <a:spcPct val="15000"/>
            </a:spcAft>
            <a:buChar char="•"/>
          </a:pPr>
          <a:r>
            <a:rPr lang="es-ES" sz="1000" kern="1200"/>
            <a:t>Respeta la privacidad de los datos de los beneficiarios, tanto de personas denunciantes.</a:t>
          </a:r>
        </a:p>
      </dsp:txBody>
      <dsp:txXfrm>
        <a:off x="1958617" y="939435"/>
        <a:ext cx="2786839" cy="302174"/>
      </dsp:txXfrm>
    </dsp:sp>
    <dsp:sp modelId="{2A918900-D453-43D8-829C-397E1810C9F0}">
      <dsp:nvSpPr>
        <dsp:cNvPr id="0" name=""/>
        <dsp:cNvSpPr/>
      </dsp:nvSpPr>
      <dsp:spPr>
        <a:xfrm>
          <a:off x="0" y="889073"/>
          <a:ext cx="1958617" cy="402898"/>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kern="1200">
              <a:solidFill>
                <a:schemeClr val="tx1"/>
              </a:solidFill>
            </a:rPr>
            <a:t>Confidencialidad</a:t>
          </a:r>
          <a:endParaRPr lang="es-ES" sz="1800" kern="1200">
            <a:solidFill>
              <a:schemeClr val="tx1"/>
            </a:solidFill>
          </a:endParaRPr>
        </a:p>
      </dsp:txBody>
      <dsp:txXfrm>
        <a:off x="19668" y="908741"/>
        <a:ext cx="1919281" cy="363562"/>
      </dsp:txXfrm>
    </dsp:sp>
    <dsp:sp modelId="{AC6D28DC-2BE0-45C8-A3CA-FB4DFF402966}">
      <dsp:nvSpPr>
        <dsp:cNvPr id="0" name=""/>
        <dsp:cNvSpPr/>
      </dsp:nvSpPr>
      <dsp:spPr>
        <a:xfrm>
          <a:off x="1958617" y="1332262"/>
          <a:ext cx="2937926" cy="402898"/>
        </a:xfrm>
        <a:prstGeom prst="rightArrow">
          <a:avLst>
            <a:gd name="adj1" fmla="val 75000"/>
            <a:gd name="adj2" fmla="val 50000"/>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 tIns="6350" rIns="6350" bIns="6350" numCol="1" spcCol="1270" anchor="t" anchorCtr="0">
          <a:noAutofit/>
        </a:bodyPr>
        <a:lstStyle/>
        <a:p>
          <a:pPr marL="57150" lvl="1" indent="-57150" algn="ctr" defTabSz="444500">
            <a:lnSpc>
              <a:spcPct val="90000"/>
            </a:lnSpc>
            <a:spcBef>
              <a:spcPct val="0"/>
            </a:spcBef>
            <a:spcAft>
              <a:spcPct val="15000"/>
            </a:spcAft>
            <a:buChar char="•"/>
          </a:pPr>
          <a:r>
            <a:rPr lang="es-ES" sz="1000" kern="1200"/>
            <a:t>Equipo independiente de los equipos de implementación (Soporte y Programas) </a:t>
          </a:r>
        </a:p>
      </dsp:txBody>
      <dsp:txXfrm>
        <a:off x="1958617" y="1382624"/>
        <a:ext cx="2786839" cy="302174"/>
      </dsp:txXfrm>
    </dsp:sp>
    <dsp:sp modelId="{97E2538D-9FA2-4F59-BF2D-38F6C43BF6F0}">
      <dsp:nvSpPr>
        <dsp:cNvPr id="0" name=""/>
        <dsp:cNvSpPr/>
      </dsp:nvSpPr>
      <dsp:spPr>
        <a:xfrm>
          <a:off x="0" y="1332262"/>
          <a:ext cx="1958617" cy="40289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kern="1200">
              <a:solidFill>
                <a:schemeClr val="tx1"/>
              </a:solidFill>
            </a:rPr>
            <a:t>Independencia</a:t>
          </a:r>
          <a:endParaRPr lang="es-ES" sz="1800" kern="1200">
            <a:solidFill>
              <a:schemeClr val="tx1"/>
            </a:solidFill>
          </a:endParaRPr>
        </a:p>
      </dsp:txBody>
      <dsp:txXfrm>
        <a:off x="19668" y="1351930"/>
        <a:ext cx="1919281" cy="363562"/>
      </dsp:txXfrm>
    </dsp:sp>
    <dsp:sp modelId="{07D0DCE5-F627-4580-BDE8-3C76C239763A}">
      <dsp:nvSpPr>
        <dsp:cNvPr id="0" name=""/>
        <dsp:cNvSpPr/>
      </dsp:nvSpPr>
      <dsp:spPr>
        <a:xfrm>
          <a:off x="1958617" y="1775451"/>
          <a:ext cx="2937926" cy="402898"/>
        </a:xfrm>
        <a:prstGeom prst="rightArrow">
          <a:avLst>
            <a:gd name="adj1" fmla="val 75000"/>
            <a:gd name="adj2" fmla="val 50000"/>
          </a:avLst>
        </a:prstGeom>
        <a:solidFill>
          <a:schemeClr val="accent6">
            <a:tint val="40000"/>
            <a:alpha val="90000"/>
            <a:hueOff val="0"/>
            <a:satOff val="0"/>
            <a:lumOff val="0"/>
            <a:alphaOff val="0"/>
          </a:schemeClr>
        </a:solidFill>
        <a:ln w="25400"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50" tIns="6350" rIns="6350" bIns="6350" numCol="1" spcCol="1270" anchor="t" anchorCtr="0">
          <a:noAutofit/>
        </a:bodyPr>
        <a:lstStyle/>
        <a:p>
          <a:pPr marL="57150" lvl="1" indent="-57150" algn="ctr" defTabSz="444500">
            <a:lnSpc>
              <a:spcPct val="90000"/>
            </a:lnSpc>
            <a:spcBef>
              <a:spcPct val="0"/>
            </a:spcBef>
            <a:spcAft>
              <a:spcPct val="15000"/>
            </a:spcAft>
            <a:buChar char="•"/>
          </a:pPr>
          <a:endParaRPr lang="es-ES" sz="1000" kern="1200"/>
        </a:p>
        <a:p>
          <a:pPr marL="57150" lvl="1" indent="-57150" algn="ctr" defTabSz="444500">
            <a:lnSpc>
              <a:spcPct val="90000"/>
            </a:lnSpc>
            <a:spcBef>
              <a:spcPct val="0"/>
            </a:spcBef>
            <a:spcAft>
              <a:spcPct val="15000"/>
            </a:spcAft>
            <a:buChar char="•"/>
          </a:pPr>
          <a:r>
            <a:rPr lang="es-ES" sz="1000" kern="1200"/>
            <a:t>Hace parte de la políticas de la organización.</a:t>
          </a:r>
        </a:p>
      </dsp:txBody>
      <dsp:txXfrm>
        <a:off x="1958617" y="1825813"/>
        <a:ext cx="2786839" cy="302174"/>
      </dsp:txXfrm>
    </dsp:sp>
    <dsp:sp modelId="{17103330-AC84-4D56-8BE1-84BD1A50DCBA}">
      <dsp:nvSpPr>
        <dsp:cNvPr id="0" name=""/>
        <dsp:cNvSpPr/>
      </dsp:nvSpPr>
      <dsp:spPr>
        <a:xfrm>
          <a:off x="0" y="1775451"/>
          <a:ext cx="1958617" cy="402898"/>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kern="1200">
              <a:solidFill>
                <a:schemeClr val="tx1"/>
              </a:solidFill>
            </a:rPr>
            <a:t>No </a:t>
          </a:r>
          <a:r>
            <a:rPr lang="es-ES" sz="1600" kern="1200">
              <a:solidFill>
                <a:schemeClr val="tx1"/>
              </a:solidFill>
            </a:rPr>
            <a:t>represalias</a:t>
          </a:r>
          <a:endParaRPr lang="es-ES" sz="1800" kern="1200">
            <a:solidFill>
              <a:schemeClr val="tx1"/>
            </a:solidFill>
          </a:endParaRPr>
        </a:p>
      </dsp:txBody>
      <dsp:txXfrm>
        <a:off x="19668" y="1795119"/>
        <a:ext cx="1919281" cy="363562"/>
      </dsp:txXfrm>
    </dsp:sp>
    <dsp:sp modelId="{3B5134FF-970F-4F24-9855-2BCA41E6FBFE}">
      <dsp:nvSpPr>
        <dsp:cNvPr id="0" name=""/>
        <dsp:cNvSpPr/>
      </dsp:nvSpPr>
      <dsp:spPr>
        <a:xfrm>
          <a:off x="1943996" y="2218640"/>
          <a:ext cx="2937926" cy="402898"/>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 tIns="5715" rIns="5715" bIns="5715" numCol="1" spcCol="1270" anchor="t" anchorCtr="0">
          <a:noAutofit/>
        </a:bodyPr>
        <a:lstStyle/>
        <a:p>
          <a:pPr marL="57150" lvl="1" indent="-57150" algn="ctr" defTabSz="400050">
            <a:lnSpc>
              <a:spcPct val="90000"/>
            </a:lnSpc>
            <a:spcBef>
              <a:spcPct val="0"/>
            </a:spcBef>
            <a:spcAft>
              <a:spcPct val="15000"/>
            </a:spcAft>
            <a:buChar char="•"/>
          </a:pPr>
          <a:r>
            <a:rPr lang="es-ES" sz="900" kern="1200"/>
            <a:t>Las personas denunciantes deben recibir respuesta oportuna, una vez hayan proporcionado la información </a:t>
          </a:r>
          <a:r>
            <a:rPr lang="es-ES" sz="900" kern="1200" err="1"/>
            <a:t>suficente</a:t>
          </a:r>
          <a:r>
            <a:rPr lang="es-ES" sz="900" kern="1200"/>
            <a:t>.</a:t>
          </a:r>
        </a:p>
      </dsp:txBody>
      <dsp:txXfrm>
        <a:off x="1943996" y="2269002"/>
        <a:ext cx="2786839" cy="302174"/>
      </dsp:txXfrm>
    </dsp:sp>
    <dsp:sp modelId="{950A3F9A-020C-4D89-ACD7-C61D08D554FD}">
      <dsp:nvSpPr>
        <dsp:cNvPr id="0" name=""/>
        <dsp:cNvSpPr/>
      </dsp:nvSpPr>
      <dsp:spPr>
        <a:xfrm>
          <a:off x="4543" y="2228124"/>
          <a:ext cx="1929375" cy="40289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a:lnSpc>
              <a:spcPct val="90000"/>
            </a:lnSpc>
            <a:spcBef>
              <a:spcPct val="0"/>
            </a:spcBef>
            <a:spcAft>
              <a:spcPct val="35000"/>
            </a:spcAft>
            <a:buNone/>
          </a:pPr>
          <a:r>
            <a:rPr lang="es-ES" sz="1600" kern="1200">
              <a:solidFill>
                <a:schemeClr val="tx1"/>
              </a:solidFill>
            </a:rPr>
            <a:t>Respuesta/remisión</a:t>
          </a:r>
          <a:endParaRPr lang="es-ES" sz="1400" kern="1200">
            <a:solidFill>
              <a:schemeClr val="tx1"/>
            </a:solidFill>
          </a:endParaRPr>
        </a:p>
      </dsp:txBody>
      <dsp:txXfrm>
        <a:off x="24211" y="2247792"/>
        <a:ext cx="1890039" cy="363562"/>
      </dsp:txXfrm>
    </dsp:sp>
    <dsp:sp modelId="{7F2F893C-7C43-4B48-9740-36C0CA9BD953}">
      <dsp:nvSpPr>
        <dsp:cNvPr id="0" name=""/>
        <dsp:cNvSpPr/>
      </dsp:nvSpPr>
      <dsp:spPr>
        <a:xfrm>
          <a:off x="1958617" y="2661829"/>
          <a:ext cx="2937926" cy="402898"/>
        </a:xfrm>
        <a:prstGeom prst="rightArrow">
          <a:avLst>
            <a:gd name="adj1" fmla="val 75000"/>
            <a:gd name="adj2" fmla="val 50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 tIns="5715" rIns="5715" bIns="5715" numCol="1" spcCol="1270" anchor="t" anchorCtr="0">
          <a:noAutofit/>
        </a:bodyPr>
        <a:lstStyle/>
        <a:p>
          <a:pPr marL="57150" lvl="1" indent="-57150" algn="ctr" defTabSz="400050">
            <a:lnSpc>
              <a:spcPct val="90000"/>
            </a:lnSpc>
            <a:spcBef>
              <a:spcPct val="0"/>
            </a:spcBef>
            <a:spcAft>
              <a:spcPct val="15000"/>
            </a:spcAft>
            <a:buChar char="•"/>
          </a:pPr>
          <a:r>
            <a:rPr lang="es-ES" sz="900" kern="1200"/>
            <a:t>Los procedimiento deben ser completamente visibles y accesibles al público, sobre todo al personal de NRC y sus beneficiarios.</a:t>
          </a:r>
        </a:p>
      </dsp:txBody>
      <dsp:txXfrm>
        <a:off x="1958617" y="2712191"/>
        <a:ext cx="2786839" cy="302174"/>
      </dsp:txXfrm>
    </dsp:sp>
    <dsp:sp modelId="{2D52BE6F-6276-47AB-8C61-D032933FE24A}">
      <dsp:nvSpPr>
        <dsp:cNvPr id="0" name=""/>
        <dsp:cNvSpPr/>
      </dsp:nvSpPr>
      <dsp:spPr>
        <a:xfrm>
          <a:off x="0" y="2661829"/>
          <a:ext cx="1958617" cy="40289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s-ES" sz="1600" kern="1200">
              <a:solidFill>
                <a:schemeClr val="tx1"/>
              </a:solidFill>
            </a:rPr>
            <a:t>Transparencia</a:t>
          </a:r>
        </a:p>
      </dsp:txBody>
      <dsp:txXfrm>
        <a:off x="19668" y="2681497"/>
        <a:ext cx="1919281" cy="3635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9586A9-1E50-47E1-9E1A-09C1205CB09B}">
      <dsp:nvSpPr>
        <dsp:cNvPr id="0" name=""/>
        <dsp:cNvSpPr/>
      </dsp:nvSpPr>
      <dsp:spPr>
        <a:xfrm rot="5400000">
          <a:off x="778244" y="570667"/>
          <a:ext cx="491216" cy="559233"/>
        </a:xfrm>
        <a:prstGeom prst="bentUpArrow">
          <a:avLst>
            <a:gd name="adj1" fmla="val 32840"/>
            <a:gd name="adj2" fmla="val 25000"/>
            <a:gd name="adj3" fmla="val 3578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9132D6-96A9-441A-A3E6-8CE0C1FD1C88}">
      <dsp:nvSpPr>
        <dsp:cNvPr id="0" name=""/>
        <dsp:cNvSpPr/>
      </dsp:nvSpPr>
      <dsp:spPr>
        <a:xfrm>
          <a:off x="648102" y="26143"/>
          <a:ext cx="826920" cy="578817"/>
        </a:xfrm>
        <a:prstGeom prst="roundRect">
          <a:avLst>
            <a:gd name="adj" fmla="val 1667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Admisibilidad</a:t>
          </a:r>
        </a:p>
      </dsp:txBody>
      <dsp:txXfrm>
        <a:off x="676363" y="54404"/>
        <a:ext cx="770398" cy="522295"/>
      </dsp:txXfrm>
    </dsp:sp>
    <dsp:sp modelId="{26D2815E-157A-4473-A89E-34A086C9B28E}">
      <dsp:nvSpPr>
        <dsp:cNvPr id="0" name=""/>
        <dsp:cNvSpPr/>
      </dsp:nvSpPr>
      <dsp:spPr>
        <a:xfrm>
          <a:off x="1475022" y="81347"/>
          <a:ext cx="601422" cy="467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57150" lvl="1" indent="-57150" algn="l" defTabSz="266700">
            <a:lnSpc>
              <a:spcPct val="90000"/>
            </a:lnSpc>
            <a:spcBef>
              <a:spcPct val="0"/>
            </a:spcBef>
            <a:spcAft>
              <a:spcPct val="15000"/>
            </a:spcAft>
            <a:buChar char="•"/>
          </a:pPr>
          <a:endParaRPr lang="es-ES" sz="600" kern="1200">
            <a:solidFill>
              <a:schemeClr val="tx1"/>
            </a:solidFill>
          </a:endParaRPr>
        </a:p>
      </dsp:txBody>
      <dsp:txXfrm>
        <a:off x="1475022" y="81347"/>
        <a:ext cx="601422" cy="467825"/>
      </dsp:txXfrm>
    </dsp:sp>
    <dsp:sp modelId="{725D3D55-BF9B-412A-8C15-60179CE54AFB}">
      <dsp:nvSpPr>
        <dsp:cNvPr id="0" name=""/>
        <dsp:cNvSpPr/>
      </dsp:nvSpPr>
      <dsp:spPr>
        <a:xfrm rot="5400000">
          <a:off x="1463849" y="1220870"/>
          <a:ext cx="491216" cy="559233"/>
        </a:xfrm>
        <a:prstGeom prst="bentUpArrow">
          <a:avLst>
            <a:gd name="adj1" fmla="val 32840"/>
            <a:gd name="adj2" fmla="val 25000"/>
            <a:gd name="adj3" fmla="val 35780"/>
          </a:avLst>
        </a:prstGeom>
        <a:solidFill>
          <a:schemeClr val="accent3">
            <a:tint val="50000"/>
            <a:hueOff val="-2903037"/>
            <a:satOff val="2592"/>
            <a:lumOff val="34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7A2581-D9E1-4BE8-9EB3-FEF6B0EE8A2A}">
      <dsp:nvSpPr>
        <dsp:cNvPr id="0" name=""/>
        <dsp:cNvSpPr/>
      </dsp:nvSpPr>
      <dsp:spPr>
        <a:xfrm>
          <a:off x="1333706" y="676346"/>
          <a:ext cx="826920" cy="578817"/>
        </a:xfrm>
        <a:prstGeom prst="roundRect">
          <a:avLst>
            <a:gd name="adj" fmla="val 16670"/>
          </a:avLst>
        </a:prstGeom>
        <a:solidFill>
          <a:schemeClr val="accent3">
            <a:hueOff val="-2155208"/>
            <a:satOff val="-8270"/>
            <a:lumOff val="3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Acuse de recibido</a:t>
          </a:r>
        </a:p>
      </dsp:txBody>
      <dsp:txXfrm>
        <a:off x="1361967" y="704607"/>
        <a:ext cx="770398" cy="522295"/>
      </dsp:txXfrm>
    </dsp:sp>
    <dsp:sp modelId="{922D30AB-2370-440A-98E1-1CDDBA332A4B}">
      <dsp:nvSpPr>
        <dsp:cNvPr id="0" name=""/>
        <dsp:cNvSpPr/>
      </dsp:nvSpPr>
      <dsp:spPr>
        <a:xfrm>
          <a:off x="2160627" y="731550"/>
          <a:ext cx="601422" cy="467825"/>
        </a:xfrm>
        <a:prstGeom prst="rect">
          <a:avLst/>
        </a:prstGeom>
        <a:noFill/>
        <a:ln>
          <a:noFill/>
        </a:ln>
        <a:effectLst/>
      </dsp:spPr>
      <dsp:style>
        <a:lnRef idx="0">
          <a:scrgbClr r="0" g="0" b="0"/>
        </a:lnRef>
        <a:fillRef idx="0">
          <a:scrgbClr r="0" g="0" b="0"/>
        </a:fillRef>
        <a:effectRef idx="0">
          <a:scrgbClr r="0" g="0" b="0"/>
        </a:effectRef>
        <a:fontRef idx="minor"/>
      </dsp:style>
    </dsp:sp>
    <dsp:sp modelId="{075D36F0-2528-4F56-B320-C0B70A8DE725}">
      <dsp:nvSpPr>
        <dsp:cNvPr id="0" name=""/>
        <dsp:cNvSpPr/>
      </dsp:nvSpPr>
      <dsp:spPr>
        <a:xfrm rot="5400000">
          <a:off x="2149454" y="1871073"/>
          <a:ext cx="491216" cy="559233"/>
        </a:xfrm>
        <a:prstGeom prst="bentUpArrow">
          <a:avLst>
            <a:gd name="adj1" fmla="val 32840"/>
            <a:gd name="adj2" fmla="val 25000"/>
            <a:gd name="adj3" fmla="val 35780"/>
          </a:avLst>
        </a:prstGeom>
        <a:solidFill>
          <a:schemeClr val="accent3">
            <a:tint val="50000"/>
            <a:hueOff val="-5806075"/>
            <a:satOff val="5184"/>
            <a:lumOff val="68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C4A8BC-D821-4581-894F-C82FCC2EE8B9}">
      <dsp:nvSpPr>
        <dsp:cNvPr id="0" name=""/>
        <dsp:cNvSpPr/>
      </dsp:nvSpPr>
      <dsp:spPr>
        <a:xfrm>
          <a:off x="2019311" y="1326549"/>
          <a:ext cx="826920" cy="578817"/>
        </a:xfrm>
        <a:prstGeom prst="roundRect">
          <a:avLst>
            <a:gd name="adj" fmla="val 16670"/>
          </a:avLst>
        </a:prstGeom>
        <a:solidFill>
          <a:schemeClr val="accent3">
            <a:hueOff val="-4310416"/>
            <a:satOff val="-16540"/>
            <a:lumOff val="7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Consentimiento Informado</a:t>
          </a:r>
        </a:p>
      </dsp:txBody>
      <dsp:txXfrm>
        <a:off x="2047572" y="1354810"/>
        <a:ext cx="770398" cy="522295"/>
      </dsp:txXfrm>
    </dsp:sp>
    <dsp:sp modelId="{B4CC739F-2D7A-427E-BDA5-A74E919BFA41}">
      <dsp:nvSpPr>
        <dsp:cNvPr id="0" name=""/>
        <dsp:cNvSpPr/>
      </dsp:nvSpPr>
      <dsp:spPr>
        <a:xfrm>
          <a:off x="2846231" y="1381752"/>
          <a:ext cx="601422" cy="467825"/>
        </a:xfrm>
        <a:prstGeom prst="rect">
          <a:avLst/>
        </a:prstGeom>
        <a:noFill/>
        <a:ln>
          <a:noFill/>
        </a:ln>
        <a:effectLst/>
      </dsp:spPr>
      <dsp:style>
        <a:lnRef idx="0">
          <a:scrgbClr r="0" g="0" b="0"/>
        </a:lnRef>
        <a:fillRef idx="0">
          <a:scrgbClr r="0" g="0" b="0"/>
        </a:fillRef>
        <a:effectRef idx="0">
          <a:scrgbClr r="0" g="0" b="0"/>
        </a:effectRef>
        <a:fontRef idx="minor"/>
      </dsp:style>
    </dsp:sp>
    <dsp:sp modelId="{0DF6135E-7058-4081-ACF0-45F5C4E7C9A1}">
      <dsp:nvSpPr>
        <dsp:cNvPr id="0" name=""/>
        <dsp:cNvSpPr/>
      </dsp:nvSpPr>
      <dsp:spPr>
        <a:xfrm rot="5400000">
          <a:off x="2835058" y="2521276"/>
          <a:ext cx="491216" cy="559233"/>
        </a:xfrm>
        <a:prstGeom prst="bentUpArrow">
          <a:avLst>
            <a:gd name="adj1" fmla="val 32840"/>
            <a:gd name="adj2" fmla="val 25000"/>
            <a:gd name="adj3" fmla="val 35780"/>
          </a:avLst>
        </a:prstGeom>
        <a:solidFill>
          <a:schemeClr val="accent3">
            <a:tint val="50000"/>
            <a:hueOff val="-8709112"/>
            <a:satOff val="7776"/>
            <a:lumOff val="102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E8549E-379F-4DFF-9E0C-4B1096847E96}">
      <dsp:nvSpPr>
        <dsp:cNvPr id="0" name=""/>
        <dsp:cNvSpPr/>
      </dsp:nvSpPr>
      <dsp:spPr>
        <a:xfrm>
          <a:off x="2704916" y="1976752"/>
          <a:ext cx="826920" cy="578817"/>
        </a:xfrm>
        <a:prstGeom prst="roundRect">
          <a:avLst>
            <a:gd name="adj" fmla="val 16670"/>
          </a:avLst>
        </a:prstGeom>
        <a:solidFill>
          <a:schemeClr val="accent3">
            <a:hueOff val="-6465625"/>
            <a:satOff val="-24810"/>
            <a:lumOff val="11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Remisión (Interna / Externa)</a:t>
          </a:r>
        </a:p>
      </dsp:txBody>
      <dsp:txXfrm>
        <a:off x="2733177" y="2005013"/>
        <a:ext cx="770398" cy="522295"/>
      </dsp:txXfrm>
    </dsp:sp>
    <dsp:sp modelId="{9E074022-0056-4B0A-890A-C83ACD6AE335}">
      <dsp:nvSpPr>
        <dsp:cNvPr id="0" name=""/>
        <dsp:cNvSpPr/>
      </dsp:nvSpPr>
      <dsp:spPr>
        <a:xfrm>
          <a:off x="3531836" y="2031955"/>
          <a:ext cx="601422" cy="467825"/>
        </a:xfrm>
        <a:prstGeom prst="rect">
          <a:avLst/>
        </a:prstGeom>
        <a:noFill/>
        <a:ln>
          <a:noFill/>
        </a:ln>
        <a:effectLst/>
      </dsp:spPr>
      <dsp:style>
        <a:lnRef idx="0">
          <a:scrgbClr r="0" g="0" b="0"/>
        </a:lnRef>
        <a:fillRef idx="0">
          <a:scrgbClr r="0" g="0" b="0"/>
        </a:fillRef>
        <a:effectRef idx="0">
          <a:scrgbClr r="0" g="0" b="0"/>
        </a:effectRef>
        <a:fontRef idx="minor"/>
      </dsp:style>
    </dsp:sp>
    <dsp:sp modelId="{BA003929-C349-4031-9D7A-451E030B4BAA}">
      <dsp:nvSpPr>
        <dsp:cNvPr id="0" name=""/>
        <dsp:cNvSpPr/>
      </dsp:nvSpPr>
      <dsp:spPr>
        <a:xfrm rot="5400000">
          <a:off x="3520663" y="3171478"/>
          <a:ext cx="491216" cy="559233"/>
        </a:xfrm>
        <a:prstGeom prst="bentUpArrow">
          <a:avLst>
            <a:gd name="adj1" fmla="val 32840"/>
            <a:gd name="adj2" fmla="val 25000"/>
            <a:gd name="adj3" fmla="val 35780"/>
          </a:avLst>
        </a:prstGeom>
        <a:solidFill>
          <a:schemeClr val="accent3">
            <a:tint val="50000"/>
            <a:hueOff val="-11612150"/>
            <a:satOff val="10368"/>
            <a:lumOff val="1371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F863A6-1123-4572-91B3-3A6E5803DC1F}">
      <dsp:nvSpPr>
        <dsp:cNvPr id="0" name=""/>
        <dsp:cNvSpPr/>
      </dsp:nvSpPr>
      <dsp:spPr>
        <a:xfrm>
          <a:off x="3390520" y="2626955"/>
          <a:ext cx="826920" cy="578817"/>
        </a:xfrm>
        <a:prstGeom prst="roundRect">
          <a:avLst>
            <a:gd name="adj" fmla="val 16670"/>
          </a:avLst>
        </a:prstGeom>
        <a:solidFill>
          <a:schemeClr val="accent3">
            <a:hueOff val="-8620833"/>
            <a:satOff val="-33080"/>
            <a:lumOff val="1474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Investigación /Escalamiento</a:t>
          </a:r>
        </a:p>
      </dsp:txBody>
      <dsp:txXfrm>
        <a:off x="3418781" y="2655216"/>
        <a:ext cx="770398" cy="522295"/>
      </dsp:txXfrm>
    </dsp:sp>
    <dsp:sp modelId="{90036319-8EA2-40BD-9E79-7EBFDB8876B0}">
      <dsp:nvSpPr>
        <dsp:cNvPr id="0" name=""/>
        <dsp:cNvSpPr/>
      </dsp:nvSpPr>
      <dsp:spPr>
        <a:xfrm>
          <a:off x="4217441" y="2682158"/>
          <a:ext cx="601422" cy="467825"/>
        </a:xfrm>
        <a:prstGeom prst="rect">
          <a:avLst/>
        </a:prstGeom>
        <a:noFill/>
        <a:ln>
          <a:noFill/>
        </a:ln>
        <a:effectLst/>
      </dsp:spPr>
      <dsp:style>
        <a:lnRef idx="0">
          <a:scrgbClr r="0" g="0" b="0"/>
        </a:lnRef>
        <a:fillRef idx="0">
          <a:scrgbClr r="0" g="0" b="0"/>
        </a:fillRef>
        <a:effectRef idx="0">
          <a:scrgbClr r="0" g="0" b="0"/>
        </a:effectRef>
        <a:fontRef idx="minor"/>
      </dsp:style>
    </dsp:sp>
    <dsp:sp modelId="{501396FA-A962-489A-8492-5255A0B910CB}">
      <dsp:nvSpPr>
        <dsp:cNvPr id="0" name=""/>
        <dsp:cNvSpPr/>
      </dsp:nvSpPr>
      <dsp:spPr>
        <a:xfrm>
          <a:off x="4076125" y="3277157"/>
          <a:ext cx="826920" cy="578817"/>
        </a:xfrm>
        <a:prstGeom prst="roundRect">
          <a:avLst>
            <a:gd name="adj" fmla="val 16670"/>
          </a:avLst>
        </a:prstGeom>
        <a:solidFill>
          <a:schemeClr val="accent3">
            <a:hueOff val="-10776041"/>
            <a:satOff val="-41350"/>
            <a:lumOff val="1843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s-ES" sz="800" kern="1200"/>
            <a:t>Respuesta</a:t>
          </a:r>
        </a:p>
      </dsp:txBody>
      <dsp:txXfrm>
        <a:off x="4104386" y="3305418"/>
        <a:ext cx="770398" cy="5222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9DCEC-5E38-4E12-829D-7668EC7FD7E5}">
      <dsp:nvSpPr>
        <dsp:cNvPr id="0" name=""/>
        <dsp:cNvSpPr/>
      </dsp:nvSpPr>
      <dsp:spPr>
        <a:xfrm>
          <a:off x="-3523127" y="-541555"/>
          <a:ext cx="4200297" cy="4200297"/>
        </a:xfrm>
        <a:prstGeom prst="blockArc">
          <a:avLst>
            <a:gd name="adj1" fmla="val 18900000"/>
            <a:gd name="adj2" fmla="val 2700000"/>
            <a:gd name="adj3" fmla="val 514"/>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C53F88-1B3C-4B9E-A73D-381EAAAD7EBA}">
      <dsp:nvSpPr>
        <dsp:cNvPr id="0" name=""/>
        <dsp:cNvSpPr/>
      </dsp:nvSpPr>
      <dsp:spPr>
        <a:xfrm>
          <a:off x="297046" y="194761"/>
          <a:ext cx="5758720" cy="389772"/>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9382" tIns="30480" rIns="30480" bIns="30480" numCol="1" spcCol="1270" anchor="ctr" anchorCtr="0">
          <a:noAutofit/>
        </a:bodyPr>
        <a:lstStyle/>
        <a:p>
          <a:pPr marL="0" lvl="0" indent="0" algn="l" defTabSz="533400">
            <a:lnSpc>
              <a:spcPct val="90000"/>
            </a:lnSpc>
            <a:spcBef>
              <a:spcPct val="0"/>
            </a:spcBef>
            <a:spcAft>
              <a:spcPct val="35000"/>
            </a:spcAft>
            <a:buNone/>
          </a:pPr>
          <a:r>
            <a:rPr lang="es-CO" sz="1200" kern="1200">
              <a:solidFill>
                <a:schemeClr val="tx1"/>
              </a:solidFill>
            </a:rPr>
            <a:t>Toda retroalimentación debe tener un acuse de recibido</a:t>
          </a:r>
          <a:endParaRPr lang="es-ES" sz="1200" kern="1200">
            <a:solidFill>
              <a:schemeClr val="tx1"/>
            </a:solidFill>
          </a:endParaRPr>
        </a:p>
      </dsp:txBody>
      <dsp:txXfrm>
        <a:off x="297046" y="194761"/>
        <a:ext cx="5758720" cy="389772"/>
      </dsp:txXfrm>
    </dsp:sp>
    <dsp:sp modelId="{60115992-8A80-4144-AC76-45AD690FBD69}">
      <dsp:nvSpPr>
        <dsp:cNvPr id="0" name=""/>
        <dsp:cNvSpPr/>
      </dsp:nvSpPr>
      <dsp:spPr>
        <a:xfrm>
          <a:off x="53438" y="146040"/>
          <a:ext cx="487216" cy="487216"/>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7D4658-8994-4CE0-94E1-1819016B6101}">
      <dsp:nvSpPr>
        <dsp:cNvPr id="0" name=""/>
        <dsp:cNvSpPr/>
      </dsp:nvSpPr>
      <dsp:spPr>
        <a:xfrm>
          <a:off x="536894" y="779234"/>
          <a:ext cx="5479420" cy="389772"/>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9382" tIns="30480" rIns="30480" bIns="30480" numCol="1" spcCol="1270" anchor="ctr" anchorCtr="0">
          <a:noAutofit/>
        </a:bodyPr>
        <a:lstStyle/>
        <a:p>
          <a:pPr marL="0" lvl="0" indent="0" algn="l" defTabSz="533400">
            <a:lnSpc>
              <a:spcPct val="90000"/>
            </a:lnSpc>
            <a:spcBef>
              <a:spcPct val="0"/>
            </a:spcBef>
            <a:spcAft>
              <a:spcPct val="35000"/>
            </a:spcAft>
            <a:buNone/>
          </a:pPr>
          <a:r>
            <a:rPr lang="es-CO" sz="1200" kern="1200">
              <a:solidFill>
                <a:schemeClr val="tx1"/>
              </a:solidFill>
            </a:rPr>
            <a:t>La retroalimentación no </a:t>
          </a:r>
          <a:r>
            <a:rPr lang="es-CO" sz="1200" u="sng" kern="1200">
              <a:solidFill>
                <a:schemeClr val="tx1"/>
              </a:solidFill>
            </a:rPr>
            <a:t>requiere una respuesta </a:t>
          </a:r>
          <a:r>
            <a:rPr lang="es-CO" sz="1200" kern="1200">
              <a:solidFill>
                <a:schemeClr val="tx1"/>
              </a:solidFill>
            </a:rPr>
            <a:t>y acción individual, a menos que; sea una retroalimentación negativa o sugerencia recurrente</a:t>
          </a:r>
          <a:endParaRPr lang="es-ES" sz="1200" kern="1200">
            <a:solidFill>
              <a:schemeClr val="tx1"/>
            </a:solidFill>
          </a:endParaRPr>
        </a:p>
      </dsp:txBody>
      <dsp:txXfrm>
        <a:off x="536894" y="779234"/>
        <a:ext cx="5479420" cy="389772"/>
      </dsp:txXfrm>
    </dsp:sp>
    <dsp:sp modelId="{B480C855-F392-459A-83D7-51D56FE4F2B1}">
      <dsp:nvSpPr>
        <dsp:cNvPr id="0" name=""/>
        <dsp:cNvSpPr/>
      </dsp:nvSpPr>
      <dsp:spPr>
        <a:xfrm>
          <a:off x="332738" y="730512"/>
          <a:ext cx="487216" cy="487216"/>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B3EA0F-36AA-4382-A3B8-CC6B12D55D99}">
      <dsp:nvSpPr>
        <dsp:cNvPr id="0" name=""/>
        <dsp:cNvSpPr/>
      </dsp:nvSpPr>
      <dsp:spPr>
        <a:xfrm>
          <a:off x="662069" y="1363706"/>
          <a:ext cx="5393697" cy="389772"/>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9382" tIns="30480" rIns="30480" bIns="30480" numCol="1" spcCol="1270" anchor="ctr" anchorCtr="0">
          <a:noAutofit/>
        </a:bodyPr>
        <a:lstStyle/>
        <a:p>
          <a:pPr marL="0" lvl="0" indent="0" algn="l" defTabSz="533400">
            <a:lnSpc>
              <a:spcPct val="90000"/>
            </a:lnSpc>
            <a:spcBef>
              <a:spcPct val="0"/>
            </a:spcBef>
            <a:spcAft>
              <a:spcPct val="35000"/>
            </a:spcAft>
            <a:buNone/>
          </a:pPr>
          <a:r>
            <a:rPr lang="es-CO" sz="1200" kern="1200">
              <a:solidFill>
                <a:schemeClr val="tx1"/>
              </a:solidFill>
            </a:rPr>
            <a:t>Para que el aprendizaje sea significativo, debe indicar el impacto o cambio generado a la persona, hogar, comunidad, institución.</a:t>
          </a:r>
          <a:endParaRPr lang="es-ES" sz="1200" kern="1200">
            <a:solidFill>
              <a:schemeClr val="tx1"/>
            </a:solidFill>
          </a:endParaRPr>
        </a:p>
      </dsp:txBody>
      <dsp:txXfrm>
        <a:off x="662069" y="1363706"/>
        <a:ext cx="5393697" cy="389772"/>
      </dsp:txXfrm>
    </dsp:sp>
    <dsp:sp modelId="{D3DB6B72-383B-4CB0-931F-F8267BC34A7A}">
      <dsp:nvSpPr>
        <dsp:cNvPr id="0" name=""/>
        <dsp:cNvSpPr/>
      </dsp:nvSpPr>
      <dsp:spPr>
        <a:xfrm>
          <a:off x="418461" y="1314984"/>
          <a:ext cx="487216" cy="487216"/>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1EA058-AA60-467C-B3C2-C2BC842C9EEF}">
      <dsp:nvSpPr>
        <dsp:cNvPr id="0" name=""/>
        <dsp:cNvSpPr/>
      </dsp:nvSpPr>
      <dsp:spPr>
        <a:xfrm>
          <a:off x="576346" y="1948178"/>
          <a:ext cx="5479420" cy="389772"/>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9382" tIns="30480" rIns="30480" bIns="30480" numCol="1" spcCol="1270" anchor="ctr" anchorCtr="0">
          <a:noAutofit/>
        </a:bodyPr>
        <a:lstStyle/>
        <a:p>
          <a:pPr marL="0" lvl="0" indent="0" algn="l" defTabSz="533400">
            <a:lnSpc>
              <a:spcPct val="90000"/>
            </a:lnSpc>
            <a:spcBef>
              <a:spcPct val="0"/>
            </a:spcBef>
            <a:spcAft>
              <a:spcPct val="35000"/>
            </a:spcAft>
            <a:buNone/>
          </a:pPr>
          <a:r>
            <a:rPr lang="es-CO" sz="1200" kern="1200">
              <a:solidFill>
                <a:schemeClr val="tx1"/>
              </a:solidFill>
            </a:rPr>
            <a:t>Todos los casos de </a:t>
          </a:r>
          <a:r>
            <a:rPr lang="es-CO" sz="1200" kern="1200" err="1">
              <a:solidFill>
                <a:schemeClr val="tx1"/>
              </a:solidFill>
            </a:rPr>
            <a:t>retroalimentacion</a:t>
          </a:r>
          <a:r>
            <a:rPr lang="es-CO" sz="1200" kern="1200">
              <a:solidFill>
                <a:schemeClr val="tx1"/>
              </a:solidFill>
            </a:rPr>
            <a:t> deben registrarse en base de datos del MQR y categorizarse ( Positiva | Negativa | Sugerencia) </a:t>
          </a:r>
          <a:endParaRPr lang="es-ES" sz="1200" kern="1200">
            <a:solidFill>
              <a:schemeClr val="tx1"/>
            </a:solidFill>
          </a:endParaRPr>
        </a:p>
      </dsp:txBody>
      <dsp:txXfrm>
        <a:off x="576346" y="1948178"/>
        <a:ext cx="5479420" cy="389772"/>
      </dsp:txXfrm>
    </dsp:sp>
    <dsp:sp modelId="{4E6293BF-E2DC-46AA-B107-1E79CD17AE5C}">
      <dsp:nvSpPr>
        <dsp:cNvPr id="0" name=""/>
        <dsp:cNvSpPr/>
      </dsp:nvSpPr>
      <dsp:spPr>
        <a:xfrm>
          <a:off x="332738" y="1899457"/>
          <a:ext cx="487216" cy="487216"/>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0E8D9A-4866-46C4-B357-067475163086}">
      <dsp:nvSpPr>
        <dsp:cNvPr id="0" name=""/>
        <dsp:cNvSpPr/>
      </dsp:nvSpPr>
      <dsp:spPr>
        <a:xfrm>
          <a:off x="297046" y="2532651"/>
          <a:ext cx="5758720" cy="389772"/>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9382" tIns="30480" rIns="30480" bIns="30480" numCol="1" spcCol="1270" anchor="ctr" anchorCtr="0">
          <a:noAutofit/>
        </a:bodyPr>
        <a:lstStyle/>
        <a:p>
          <a:pPr marL="0" lvl="0" indent="0" algn="l" defTabSz="533400">
            <a:lnSpc>
              <a:spcPct val="90000"/>
            </a:lnSpc>
            <a:spcBef>
              <a:spcPct val="0"/>
            </a:spcBef>
            <a:spcAft>
              <a:spcPct val="35000"/>
            </a:spcAft>
            <a:buNone/>
          </a:pPr>
          <a:r>
            <a:rPr lang="es-ES" sz="1200" kern="1200">
              <a:solidFill>
                <a:schemeClr val="tx1"/>
              </a:solidFill>
            </a:rPr>
            <a:t>Las retroalimentación sobre los servicios de NRC o uno de sus socios debe ser verificables y trianguladas con los equipos implementadores.</a:t>
          </a:r>
        </a:p>
      </dsp:txBody>
      <dsp:txXfrm>
        <a:off x="297046" y="2532651"/>
        <a:ext cx="5758720" cy="389772"/>
      </dsp:txXfrm>
    </dsp:sp>
    <dsp:sp modelId="{CA3C87E2-AF61-483A-8454-D5DA3F3E9B08}">
      <dsp:nvSpPr>
        <dsp:cNvPr id="0" name=""/>
        <dsp:cNvSpPr/>
      </dsp:nvSpPr>
      <dsp:spPr>
        <a:xfrm>
          <a:off x="53438" y="2483929"/>
          <a:ext cx="487216" cy="487216"/>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DE6E79-2D96-5840-AFF1-66748718E0C2}" type="datetimeFigureOut">
              <a:rPr lang="nb-NO" smtClean="0"/>
              <a:t>04.08.2023</a:t>
            </a:fld>
            <a:endParaRPr lang="nb-NO"/>
          </a:p>
        </p:txBody>
      </p:sp>
      <p:sp>
        <p:nvSpPr>
          <p:cNvPr id="4" name="Plassholder for lysbild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36F387-6E53-C74A-BD1D-E220B9055ED6}" type="slidenum">
              <a:rPr lang="nb-NO" smtClean="0"/>
              <a:t>‹#›</a:t>
            </a:fld>
            <a:endParaRPr lang="nb-NO"/>
          </a:p>
        </p:txBody>
      </p:sp>
    </p:spTree>
    <p:extLst>
      <p:ext uri="{BB962C8B-B14F-4D97-AF65-F5344CB8AC3E}">
        <p14:creationId xmlns:p14="http://schemas.microsoft.com/office/powerpoint/2010/main" val="33418223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a:p>
        </p:txBody>
      </p:sp>
      <p:sp>
        <p:nvSpPr>
          <p:cNvPr id="4" name="Marcador de número de diapositiva 3"/>
          <p:cNvSpPr>
            <a:spLocks noGrp="1"/>
          </p:cNvSpPr>
          <p:nvPr>
            <p:ph type="sldNum" sz="quarter" idx="5"/>
          </p:nvPr>
        </p:nvSpPr>
        <p:spPr/>
        <p:txBody>
          <a:bodyPr/>
          <a:lstStyle/>
          <a:p>
            <a:fld id="{E636F387-6E53-C74A-BD1D-E220B9055ED6}" type="slidenum">
              <a:rPr lang="nb-NO" smtClean="0"/>
              <a:t>2</a:t>
            </a:fld>
            <a:endParaRPr lang="nb-NO"/>
          </a:p>
        </p:txBody>
      </p:sp>
    </p:spTree>
    <p:extLst>
      <p:ext uri="{BB962C8B-B14F-4D97-AF65-F5344CB8AC3E}">
        <p14:creationId xmlns:p14="http://schemas.microsoft.com/office/powerpoint/2010/main" val="300372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300" b="1"/>
              <a:t>Queja de Servicio: </a:t>
            </a:r>
            <a:r>
              <a:rPr lang="es-MX" sz="1300"/>
              <a:t>Es la insatisfacción con la asistencia o los servicios prestados por parte de NRC, sus socios implementadores o sus contratistas. Puede incluir quejas relacionadas con diferentes temas como la calidad, la cantidad o la pertinencia de los servicios o bienes entregados, exclusiones de los criterios de selección, modos y oportunidad de las intervenciones, grado de involucramiento con la comunidad, durabilidad de las formas de asistencia, y otras preocupaciones de carácter programático. </a:t>
            </a:r>
          </a:p>
          <a:p>
            <a:endParaRPr lang="es-MX" sz="1300"/>
          </a:p>
          <a:p>
            <a:r>
              <a:rPr lang="es-MX" sz="1300" b="1"/>
              <a:t>Queja Sensible: </a:t>
            </a:r>
            <a:r>
              <a:rPr lang="es-MX"/>
              <a:t>: Constituyen</a:t>
            </a:r>
            <a:r>
              <a:rPr lang="es-MX" baseline="0"/>
              <a:t> </a:t>
            </a:r>
            <a:r>
              <a:rPr lang="es-MX"/>
              <a:t>presuntas acciones por parte de individuos empleados o afiliados a NRC (incluyendo voluntarios, contratistas y socios implementadores) que representan un incumplimiento del Código de Conducta (CC) de NRC o una violación potencial del derecho penal. </a:t>
            </a:r>
            <a:endParaRPr lang="es-MX" sz="1300" b="1"/>
          </a:p>
          <a:p>
            <a:endParaRPr lang="es-MX" sz="1300"/>
          </a:p>
          <a:p>
            <a:r>
              <a:rPr lang="es-MX" sz="1300" b="1"/>
              <a:t>Queja Sobre terceros: </a:t>
            </a:r>
            <a:r>
              <a:rPr lang="es-MX" sz="1300"/>
              <a:t>A</a:t>
            </a:r>
            <a:r>
              <a:rPr lang="es-MX"/>
              <a:t>cciones o intervenciones de un individuo o parte no afiliada a NRC. </a:t>
            </a:r>
            <a:endParaRPr lang="es-MX" sz="1300"/>
          </a:p>
          <a:p>
            <a:endParaRPr lang="es-MX" sz="1300"/>
          </a:p>
          <a:p>
            <a:r>
              <a:rPr lang="es-MX" sz="1300"/>
              <a:t>Infracción menor </a:t>
            </a:r>
            <a:r>
              <a:rPr lang="es-MX" sz="1300" err="1"/>
              <a:t>CoC</a:t>
            </a:r>
            <a:r>
              <a:rPr lang="es-MX" sz="1300"/>
              <a:t>: </a:t>
            </a:r>
            <a:r>
              <a:rPr lang="es-CO" sz="1300"/>
              <a:t>Infracciones menores son aquellas que típicamente resultan en advertencias para el staff, mediante llamados de atención. Estas infracciones parcialmente suceden debido a falta de entrenamiento o negligencia y no para obtener un beneficio personal y no resultan en una consecuencia dañina para nadie ni para la organización</a:t>
            </a:r>
            <a:r>
              <a:rPr lang="es-MX" sz="1300"/>
              <a:t>	</a:t>
            </a:r>
          </a:p>
        </p:txBody>
      </p:sp>
      <p:sp>
        <p:nvSpPr>
          <p:cNvPr id="4" name="Marcador de número de diapositiva 3"/>
          <p:cNvSpPr>
            <a:spLocks noGrp="1"/>
          </p:cNvSpPr>
          <p:nvPr>
            <p:ph type="sldNum" sz="quarter" idx="10"/>
          </p:nvPr>
        </p:nvSpPr>
        <p:spPr/>
        <p:txBody>
          <a:bodyPr/>
          <a:lstStyle/>
          <a:p>
            <a:fld id="{294732E8-D534-4098-A25B-F47D746BE01F}" type="slidenum">
              <a:rPr lang="en-US" smtClean="0"/>
              <a:t>14</a:t>
            </a:fld>
            <a:endParaRPr lang="en-US"/>
          </a:p>
        </p:txBody>
      </p:sp>
    </p:spTree>
    <p:extLst>
      <p:ext uri="{BB962C8B-B14F-4D97-AF65-F5344CB8AC3E}">
        <p14:creationId xmlns:p14="http://schemas.microsoft.com/office/powerpoint/2010/main" val="1968818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300"/>
              <a:t>Es la insatisfacción con la asistencia o los servicios prestados por parte de NRC, sus socios implementadores o sus contratistas. Puede incluir quejas relacionadas con diferentes temas como la calidad, la cantidad o la pertinencia de los servicios o bienes entregados, exclusiones de los criterios de selección, modos y oportunidad de las intervenciones, grado de involucramiento con la comunidad, durabilidad de las formas de asistencia, y otras preocupaciones de carácter programático. 	</a:t>
            </a:r>
          </a:p>
        </p:txBody>
      </p:sp>
      <p:sp>
        <p:nvSpPr>
          <p:cNvPr id="4" name="Marcador de número de diapositiva 3"/>
          <p:cNvSpPr>
            <a:spLocks noGrp="1"/>
          </p:cNvSpPr>
          <p:nvPr>
            <p:ph type="sldNum" sz="quarter" idx="10"/>
          </p:nvPr>
        </p:nvSpPr>
        <p:spPr/>
        <p:txBody>
          <a:bodyPr/>
          <a:lstStyle/>
          <a:p>
            <a:fld id="{294732E8-D534-4098-A25B-F47D746BE01F}" type="slidenum">
              <a:rPr lang="en-US" smtClean="0"/>
              <a:t>15</a:t>
            </a:fld>
            <a:endParaRPr lang="en-US"/>
          </a:p>
        </p:txBody>
      </p:sp>
    </p:spTree>
    <p:extLst>
      <p:ext uri="{BB962C8B-B14F-4D97-AF65-F5344CB8AC3E}">
        <p14:creationId xmlns:p14="http://schemas.microsoft.com/office/powerpoint/2010/main" val="1115159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66155"/>
            <a:r>
              <a:rPr lang="es-MX" b="1"/>
              <a:t>Admisibilidad: </a:t>
            </a:r>
            <a:r>
              <a:rPr lang="es-CO" sz="1300"/>
              <a:t>Está determinada por la capacidad (y en ocasiones la voluntad) de NRC para actuar e influir en el asunto. Si una queja se considera inadmisible, NRC debe esforzarse por explicarle al reclamante por qué no daremos seguimiento a su queja.</a:t>
            </a:r>
          </a:p>
          <a:p>
            <a:pPr defTabSz="966155"/>
            <a:endParaRPr lang="es-CO" sz="1300"/>
          </a:p>
          <a:p>
            <a:pPr lvl="0"/>
            <a:r>
              <a:rPr lang="es-ES" sz="1400"/>
              <a:t>¿La acusación constituye una violación a nuestro código de conducta?</a:t>
            </a:r>
            <a:endParaRPr lang="es-MX" sz="1400"/>
          </a:p>
          <a:p>
            <a:pPr lvl="0"/>
            <a:r>
              <a:rPr lang="es-ES" sz="1400"/>
              <a:t>¿La acusación está basada en pruebas suficientes? (El hecho de que se mencionen nombres concretos sugiere que sí).</a:t>
            </a:r>
            <a:endParaRPr lang="es-MX" sz="1400"/>
          </a:p>
          <a:p>
            <a:pPr lvl="0"/>
            <a:r>
              <a:rPr lang="es-ES" sz="1400"/>
              <a:t>¿Hay suficientes pistas para poder iniciar una investigación?</a:t>
            </a:r>
            <a:endParaRPr lang="es-MX" sz="1400"/>
          </a:p>
          <a:p>
            <a:pPr defTabSz="966155"/>
            <a:endParaRPr lang="es-CO" sz="1300"/>
          </a:p>
          <a:p>
            <a:pPr defTabSz="966155"/>
            <a:r>
              <a:rPr lang="es-CO" sz="1300" b="1"/>
              <a:t>Acuse de Recibido: </a:t>
            </a:r>
            <a:r>
              <a:rPr lang="es-CO" sz="1300"/>
              <a:t>Es el proceso de informar al reclamante que su queja ha sido recibida, considerada admisible o inadmisible y, en base a su admisibilidad, será procesada / examinada (o no).</a:t>
            </a:r>
          </a:p>
          <a:p>
            <a:pPr defTabSz="966155"/>
            <a:r>
              <a:rPr lang="es-CO" sz="1300" b="1"/>
              <a:t>Consentimiento</a:t>
            </a:r>
            <a:r>
              <a:rPr lang="es-CO" sz="1300"/>
              <a:t>: El consentimiento informado es un permiso otorgado con pleno conocimiento de las posibles consecuencias y riesgos. Se requiere que el personal de MQR obtenga el consentimiento informado para presentar quejas delicadas al CD</a:t>
            </a:r>
          </a:p>
          <a:p>
            <a:pPr defTabSz="966155"/>
            <a:r>
              <a:rPr lang="es-CO" sz="1300" b="1"/>
              <a:t>Respuesta: </a:t>
            </a:r>
            <a:r>
              <a:rPr lang="es-CO" sz="1300"/>
              <a:t>La respuesta debe describir los pasos tomados y las conclusiones arribadas sin ninguna referencia a las medidas disciplinarias tomadas contra el personal individual, si este fue el resultado de la investigación. La redacción de la respuesta final es importante y, por lo tanto, es responsabilidad del PM (para las quejas de servicio) y del CD o del equipo de investigación asignado redactarla y entregarla al personal de MQR.</a:t>
            </a:r>
            <a:endParaRPr lang="es-MX" sz="1300"/>
          </a:p>
          <a:p>
            <a:pPr defTabSz="966155"/>
            <a:endParaRPr lang="es-MX" sz="1300"/>
          </a:p>
          <a:p>
            <a:pPr defTabSz="966155"/>
            <a:endParaRPr lang="es-MX" sz="1300"/>
          </a:p>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16</a:t>
            </a:fld>
            <a:endParaRPr lang="en-US"/>
          </a:p>
        </p:txBody>
      </p:sp>
    </p:spTree>
    <p:extLst>
      <p:ext uri="{BB962C8B-B14F-4D97-AF65-F5344CB8AC3E}">
        <p14:creationId xmlns:p14="http://schemas.microsoft.com/office/powerpoint/2010/main" val="3126162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17</a:t>
            </a:fld>
            <a:endParaRPr lang="en-US"/>
          </a:p>
        </p:txBody>
      </p:sp>
    </p:spTree>
    <p:extLst>
      <p:ext uri="{BB962C8B-B14F-4D97-AF65-F5344CB8AC3E}">
        <p14:creationId xmlns:p14="http://schemas.microsoft.com/office/powerpoint/2010/main" val="1425590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10"/>
          </p:nvPr>
        </p:nvSpPr>
        <p:spPr/>
        <p:txBody>
          <a:bodyPr/>
          <a:lstStyle/>
          <a:p>
            <a:fld id="{294732E8-D534-4098-A25B-F47D746BE01F}" type="slidenum">
              <a:rPr lang="en-US" smtClean="0"/>
              <a:t>20</a:t>
            </a:fld>
            <a:endParaRPr lang="en-US"/>
          </a:p>
        </p:txBody>
      </p:sp>
    </p:spTree>
    <p:extLst>
      <p:ext uri="{BB962C8B-B14F-4D97-AF65-F5344CB8AC3E}">
        <p14:creationId xmlns:p14="http://schemas.microsoft.com/office/powerpoint/2010/main" val="3059369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a:t>https://myquiz.org/</a:t>
            </a:r>
          </a:p>
        </p:txBody>
      </p:sp>
      <p:sp>
        <p:nvSpPr>
          <p:cNvPr id="4" name="Marcador de número de diapositiva 3"/>
          <p:cNvSpPr>
            <a:spLocks noGrp="1"/>
          </p:cNvSpPr>
          <p:nvPr>
            <p:ph type="sldNum" sz="quarter" idx="10"/>
          </p:nvPr>
        </p:nvSpPr>
        <p:spPr/>
        <p:txBody>
          <a:bodyPr/>
          <a:lstStyle/>
          <a:p>
            <a:fld id="{294732E8-D534-4098-A25B-F47D746BE01F}" type="slidenum">
              <a:rPr lang="en-US" smtClean="0"/>
              <a:t>3</a:t>
            </a:fld>
            <a:endParaRPr lang="en-US"/>
          </a:p>
        </p:txBody>
      </p:sp>
    </p:spTree>
    <p:extLst>
      <p:ext uri="{BB962C8B-B14F-4D97-AF65-F5344CB8AC3E}">
        <p14:creationId xmlns:p14="http://schemas.microsoft.com/office/powerpoint/2010/main" val="2928438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just">
              <a:lnSpc>
                <a:spcPct val="150000"/>
              </a:lnSpc>
            </a:pPr>
            <a:r>
              <a:rPr lang="es-MX" sz="1200">
                <a:solidFill>
                  <a:srgbClr val="FF7602"/>
                </a:solidFill>
                <a:latin typeface="Franklin Gothic Book" panose="020B0503020102020204" pitchFamily="34" charset="0"/>
              </a:rPr>
              <a:t>Rendición de cuentas </a:t>
            </a:r>
            <a:r>
              <a:rPr lang="es-MX" sz="1200">
                <a:solidFill>
                  <a:schemeClr val="tx1">
                    <a:lumMod val="75000"/>
                    <a:lumOff val="25000"/>
                  </a:schemeClr>
                </a:solidFill>
                <a:latin typeface="Franklin Gothic Book" panose="020B0503020102020204" pitchFamily="34" charset="0"/>
              </a:rPr>
              <a:t>es el proceso mediante el cual se hace uso del poder de forma responsable, tomando en consideración a las diferentes partes interesadas y debiendo rendir cuentas frente a ellas, principalmente a las personas afectadas por ese ejercicio de poder.</a:t>
            </a:r>
          </a:p>
          <a:p>
            <a:pPr algn="just">
              <a:lnSpc>
                <a:spcPct val="150000"/>
              </a:lnSpc>
            </a:pPr>
            <a:r>
              <a:rPr lang="es-MX" sz="1100" i="1">
                <a:solidFill>
                  <a:schemeClr val="tx1">
                    <a:lumMod val="75000"/>
                    <a:lumOff val="25000"/>
                  </a:schemeClr>
                </a:solidFill>
                <a:latin typeface="Franklin Gothic Book" panose="020B0503020102020204" pitchFamily="34" charset="0"/>
              </a:rPr>
              <a:t>- Definición tomada de la Norma Humanitaria Esencial (CHS por su sigla en inglés)</a:t>
            </a:r>
          </a:p>
          <a:p>
            <a:pPr>
              <a:lnSpc>
                <a:spcPct val="150000"/>
              </a:lnSpc>
            </a:pPr>
            <a:endParaRPr lang="es-MX">
              <a:solidFill>
                <a:srgbClr val="FF7602"/>
              </a:solidFill>
              <a:latin typeface="Franklin Gothic Book" panose="020B0503020102020204" pitchFamily="34" charset="0"/>
            </a:endParaRPr>
          </a:p>
          <a:p>
            <a:pPr>
              <a:lnSpc>
                <a:spcPct val="150000"/>
              </a:lnSpc>
            </a:pPr>
            <a:endParaRPr lang="es-MX">
              <a:solidFill>
                <a:srgbClr val="FF7602"/>
              </a:solidFill>
              <a:latin typeface="Franklin Gothic Book" panose="020B0503020102020204" pitchFamily="34" charset="0"/>
            </a:endParaRPr>
          </a:p>
          <a:p>
            <a:pPr>
              <a:lnSpc>
                <a:spcPct val="150000"/>
              </a:lnSpc>
            </a:pPr>
            <a:r>
              <a:rPr lang="es-MX">
                <a:solidFill>
                  <a:srgbClr val="FF7602"/>
                </a:solidFill>
                <a:latin typeface="Franklin Gothic Book" panose="020B0503020102020204" pitchFamily="34" charset="0"/>
              </a:rPr>
              <a:t>(1) Participación: </a:t>
            </a:r>
            <a:r>
              <a:rPr lang="es-MX">
                <a:solidFill>
                  <a:schemeClr val="tx1"/>
                </a:solidFill>
                <a:latin typeface="Franklin Gothic Book" panose="020B0503020102020204" pitchFamily="34" charset="0"/>
              </a:rPr>
              <a:t>Asegurar la participación efectiva de la población afectada.</a:t>
            </a:r>
          </a:p>
          <a:p>
            <a:pPr>
              <a:lnSpc>
                <a:spcPct val="150000"/>
              </a:lnSpc>
            </a:pPr>
            <a:r>
              <a:rPr lang="es-MX">
                <a:solidFill>
                  <a:srgbClr val="FF7602"/>
                </a:solidFill>
                <a:latin typeface="Franklin Gothic Book" panose="020B0503020102020204" pitchFamily="34" charset="0"/>
              </a:rPr>
              <a:t>(2) Comunicación con Comunidades: </a:t>
            </a:r>
            <a:r>
              <a:rPr lang="es-MX">
                <a:latin typeface="Franklin Gothic Book" panose="020B0503020102020204" pitchFamily="34" charset="0"/>
              </a:rPr>
              <a:t>Asegurar el intercambio de información a través de una comunicación efectiva e inclusiva con las comunidades.</a:t>
            </a:r>
          </a:p>
          <a:p>
            <a:pPr>
              <a:lnSpc>
                <a:spcPct val="150000"/>
              </a:lnSpc>
            </a:pPr>
            <a:r>
              <a:rPr lang="es-MX">
                <a:solidFill>
                  <a:srgbClr val="FF7602"/>
                </a:solidFill>
                <a:latin typeface="Franklin Gothic Book" panose="020B0503020102020204" pitchFamily="34" charset="0"/>
              </a:rPr>
              <a:t>(3) Mecanismos de quejas y retroalimentación: </a:t>
            </a:r>
            <a:r>
              <a:rPr lang="es-MX">
                <a:latin typeface="Franklin Gothic Book" panose="020B0503020102020204" pitchFamily="34" charset="0"/>
              </a:rPr>
              <a:t>Asegurar canales y estrategias para recibir retroalimentación y quejas e incorporarlos en la programación humanitaria.</a:t>
            </a:r>
          </a:p>
          <a:p>
            <a:pPr>
              <a:lnSpc>
                <a:spcPct val="150000"/>
              </a:lnSpc>
            </a:pPr>
            <a:endParaRPr lang="es-MX">
              <a:latin typeface="Franklin Gothic Book" panose="020B0503020102020204" pitchFamily="34" charset="0"/>
            </a:endParaRPr>
          </a:p>
          <a:p>
            <a:r>
              <a:rPr lang="es-MX"/>
              <a:t>Consideramos que el Marco de rendición de cuentas a las personas afectadas es tanto un enfoque ético para asumir nuestras responsabilidades como una forma eficaz de generar confianza en las personas y lograr que nos acepten. En última instancia, es una forma de mejorar los efectos de nuestra labor</a:t>
            </a:r>
            <a:r>
              <a:rPr lang="es-MX" baseline="0"/>
              <a:t> a través de la participación de las poblaciones afectadas en el </a:t>
            </a:r>
            <a:r>
              <a:rPr lang="es-MX" baseline="0" err="1"/>
              <a:t>codiseño</a:t>
            </a:r>
            <a:r>
              <a:rPr lang="es-MX" baseline="0"/>
              <a:t> de las </a:t>
            </a:r>
            <a:r>
              <a:rPr lang="es-MX" baseline="0" err="1"/>
              <a:t>activades</a:t>
            </a:r>
            <a:r>
              <a:rPr lang="es-MX" baseline="0"/>
              <a:t> humanitarias, que favorezca la adaptación de la respuesta a las prioridades, y vulnerabilidades de las personas a las que servimos. </a:t>
            </a:r>
          </a:p>
          <a:p>
            <a:endParaRPr lang="es-MX" baseline="0"/>
          </a:p>
          <a:p>
            <a:r>
              <a:rPr lang="es-MX"/>
              <a:t>La preponderancia de las nuevas tecnologías significa que las personas pueden reaccionar con mayor facilidad ante una crisis, explicar sus necesidades con mayor claridad y esperar que se dé mayor importancia y consideración a sus preocupaciones.</a:t>
            </a:r>
          </a:p>
          <a:p>
            <a:pPr>
              <a:lnSpc>
                <a:spcPct val="150000"/>
              </a:lnSpc>
            </a:pPr>
            <a:endParaRPr lang="es-CO">
              <a:latin typeface="Franklin Gothic Book" panose="020B0503020102020204" pitchFamily="34" charset="0"/>
            </a:endParaRPr>
          </a:p>
        </p:txBody>
      </p:sp>
      <p:sp>
        <p:nvSpPr>
          <p:cNvPr id="4" name="Marcador de número de diapositiva 3"/>
          <p:cNvSpPr>
            <a:spLocks noGrp="1"/>
          </p:cNvSpPr>
          <p:nvPr>
            <p:ph type="sldNum" sz="quarter" idx="10"/>
          </p:nvPr>
        </p:nvSpPr>
        <p:spPr/>
        <p:txBody>
          <a:bodyPr/>
          <a:lstStyle/>
          <a:p>
            <a:fld id="{294732E8-D534-4098-A25B-F47D746BE01F}" type="slidenum">
              <a:rPr lang="en-US" smtClean="0"/>
              <a:t>4</a:t>
            </a:fld>
            <a:endParaRPr lang="en-US"/>
          </a:p>
        </p:txBody>
      </p:sp>
    </p:spTree>
    <p:extLst>
      <p:ext uri="{BB962C8B-B14F-4D97-AF65-F5344CB8AC3E}">
        <p14:creationId xmlns:p14="http://schemas.microsoft.com/office/powerpoint/2010/main" val="4185736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a:t>Todos los programas reciben quejas y retroalimentación de las comunidades. Estos deben ser vistos como una forma positiva de ayudarnos a identificar las áreas en las que necesitamos mejorar y también a generar confianza en las comunidades locales. Las personas tienen derecho a hacer reclamos, expresar sus quejas o a dar su retroalimentación sobre las decisiones que las afectan. Un mecanismo de gestión de quejas y retroalimentación puede prevenir que los reclamos se agraven y a la vez promover una cultura de transparencia y rendición de cuentas.</a:t>
            </a:r>
            <a:endParaRPr lang="es-MX" sz="1200"/>
          </a:p>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6</a:t>
            </a:fld>
            <a:endParaRPr lang="en-US"/>
          </a:p>
        </p:txBody>
      </p:sp>
    </p:spTree>
    <p:extLst>
      <p:ext uri="{BB962C8B-B14F-4D97-AF65-F5344CB8AC3E}">
        <p14:creationId xmlns:p14="http://schemas.microsoft.com/office/powerpoint/2010/main" val="2096307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7</a:t>
            </a:fld>
            <a:endParaRPr lang="en-US"/>
          </a:p>
        </p:txBody>
      </p:sp>
    </p:spTree>
    <p:extLst>
      <p:ext uri="{BB962C8B-B14F-4D97-AF65-F5344CB8AC3E}">
        <p14:creationId xmlns:p14="http://schemas.microsoft.com/office/powerpoint/2010/main" val="274657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66155">
              <a:defRPr/>
            </a:pPr>
            <a:r>
              <a:rPr lang="es-MX" sz="800" i="1"/>
              <a:t>MQR:</a:t>
            </a:r>
            <a:r>
              <a:rPr lang="es-MX" sz="800" i="1" baseline="0"/>
              <a:t> </a:t>
            </a:r>
            <a:r>
              <a:rPr lang="es-MX" sz="800" i="1"/>
              <a:t>Más que un sistema para identificar prácticas negativas y positivas, es una manera de que los beneficiarios ejerzan un mayor control sobre la calidad, eficiencia y pertinencia del servicio</a:t>
            </a:r>
            <a:endParaRPr lang="es-ES" sz="100"/>
          </a:p>
          <a:p>
            <a:pPr defTabSz="966155">
              <a:defRPr/>
            </a:pPr>
            <a:endParaRPr lang="es-ES" sz="100"/>
          </a:p>
          <a:p>
            <a:pPr defTabSz="966155">
              <a:defRPr/>
            </a:pPr>
            <a:r>
              <a:rPr lang="es-ES" sz="100"/>
              <a:t>En este sentido, el MQR responde al compromiso de NRC con el Marco de Responsabilidad para las Poblaciones Afectadas que se entiende como un proceso de uso responsable del poder, teniendo en cuenta y responsabilizándose por las personas a las que busca ayudar. </a:t>
            </a:r>
          </a:p>
          <a:p>
            <a:pPr defTabSz="966155">
              <a:defRPr/>
            </a:pPr>
            <a:endParaRPr lang="es-ES" sz="100"/>
          </a:p>
          <a:p>
            <a:r>
              <a:rPr lang="es-MX" sz="100"/>
              <a:t>Regular el trabajo de las agencias humanitarias</a:t>
            </a:r>
          </a:p>
          <a:p>
            <a:r>
              <a:rPr lang="es-MX" sz="100"/>
              <a:t>Fortalecer las capacidades de las personas, redes e instituciones de los países en los que trabajan.</a:t>
            </a:r>
          </a:p>
          <a:p>
            <a:r>
              <a:rPr lang="es-MX" sz="100"/>
              <a:t>Disminuir las consecuencias negativas que podrían ocurrir por negligencia.</a:t>
            </a:r>
          </a:p>
          <a:p>
            <a:r>
              <a:rPr lang="es-MX" sz="100"/>
              <a:t>Mitigar el abuso de poder del personal</a:t>
            </a:r>
          </a:p>
          <a:p>
            <a:r>
              <a:rPr lang="es-MX" sz="100"/>
              <a:t>Mantener los estándares de calidad y cantidad de servicios.</a:t>
            </a:r>
          </a:p>
          <a:p>
            <a:r>
              <a:rPr lang="es-MX" sz="100"/>
              <a:t>Ser más considerado con la cultura y el contexto</a:t>
            </a:r>
          </a:p>
          <a:p>
            <a:pPr defTabSz="966155">
              <a:defRPr/>
            </a:pPr>
            <a:endParaRPr lang="es-MX" sz="100"/>
          </a:p>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8</a:t>
            </a:fld>
            <a:endParaRPr lang="en-US"/>
          </a:p>
        </p:txBody>
      </p:sp>
    </p:spTree>
    <p:extLst>
      <p:ext uri="{BB962C8B-B14F-4D97-AF65-F5344CB8AC3E}">
        <p14:creationId xmlns:p14="http://schemas.microsoft.com/office/powerpoint/2010/main" val="4265823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66155">
              <a:defRPr/>
            </a:pPr>
            <a:r>
              <a:rPr lang="es-CO" sz="1300"/>
              <a:t>Los MQR tienen tres objetivos principales. </a:t>
            </a:r>
          </a:p>
          <a:p>
            <a:pPr defTabSz="966155">
              <a:defRPr/>
            </a:pPr>
            <a:r>
              <a:rPr lang="es-CO" sz="1300"/>
              <a:t>El primero y más importante es permitir que las partes interesadas externas, incluidas las personas y las comunidades que se benefician de la asistencia de NRC, den retroalimentación y reciban una respuesta de NRC. </a:t>
            </a:r>
          </a:p>
          <a:p>
            <a:pPr defTabSz="966155">
              <a:defRPr/>
            </a:pPr>
            <a:r>
              <a:rPr lang="es-CO" sz="1300"/>
              <a:t>El segundo es mejorar la rendición de cuentas hacia las partes interesadas internas y externas y las poblaciones afectadas. </a:t>
            </a:r>
          </a:p>
          <a:p>
            <a:pPr defTabSz="966155">
              <a:defRPr/>
            </a:pPr>
            <a:r>
              <a:rPr lang="es-CO" sz="1300"/>
              <a:t>El tercero es contribuir a mejorar el diseño del programa y el desempeño organizacional.</a:t>
            </a:r>
            <a:endParaRPr lang="es-MX" sz="1300"/>
          </a:p>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9</a:t>
            </a:fld>
            <a:endParaRPr lang="en-US"/>
          </a:p>
        </p:txBody>
      </p:sp>
    </p:spTree>
    <p:extLst>
      <p:ext uri="{BB962C8B-B14F-4D97-AF65-F5344CB8AC3E}">
        <p14:creationId xmlns:p14="http://schemas.microsoft.com/office/powerpoint/2010/main" val="4263194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66155">
              <a:defRPr/>
            </a:pPr>
            <a:r>
              <a:rPr lang="es-MX" sz="1300">
                <a:solidFill>
                  <a:schemeClr val="bg1"/>
                </a:solidFill>
              </a:rPr>
              <a:t>El proceso de recibir, procesar y responder a los Comentarios y Quejas sobre el Servicio debe apuntar a incrementar la calidad de los programas de NRC y el aprendizaje organizacional para garantizar la rendición de cuentas. </a:t>
            </a:r>
          </a:p>
          <a:p>
            <a:endParaRPr lang="es-MX"/>
          </a:p>
        </p:txBody>
      </p:sp>
      <p:sp>
        <p:nvSpPr>
          <p:cNvPr id="4" name="Marcador de número de diapositiva 3"/>
          <p:cNvSpPr>
            <a:spLocks noGrp="1"/>
          </p:cNvSpPr>
          <p:nvPr>
            <p:ph type="sldNum" sz="quarter" idx="10"/>
          </p:nvPr>
        </p:nvSpPr>
        <p:spPr/>
        <p:txBody>
          <a:bodyPr/>
          <a:lstStyle/>
          <a:p>
            <a:fld id="{294732E8-D534-4098-A25B-F47D746BE01F}" type="slidenum">
              <a:rPr lang="en-US" smtClean="0"/>
              <a:t>10</a:t>
            </a:fld>
            <a:endParaRPr lang="en-US"/>
          </a:p>
        </p:txBody>
      </p:sp>
    </p:spTree>
    <p:extLst>
      <p:ext uri="{BB962C8B-B14F-4D97-AF65-F5344CB8AC3E}">
        <p14:creationId xmlns:p14="http://schemas.microsoft.com/office/powerpoint/2010/main" val="1557030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300" b="1" u="sng"/>
              <a:t>Retroalimentación y/o Comentario: </a:t>
            </a:r>
            <a:r>
              <a:rPr lang="es-MX" sz="1300"/>
              <a:t>Hace referencia a opiniones, críticas, felicitaciones y/o sugerencias no solicitadas y comunicadas de manera verbal o escrita, a través de canales formales o informales.</a:t>
            </a:r>
          </a:p>
          <a:p>
            <a:endParaRPr lang="es-MX" sz="1300"/>
          </a:p>
          <a:p>
            <a:r>
              <a:rPr lang="es-MX" sz="1300"/>
              <a:t>Retroalimentación: cualquier declaración del beneficiario que pueda ser una declaración informal positiva o negativa de opinión sobre alguien o algo - una opinión compartida para información pero no con la intención de presentar una queja formal. Una retroalimentación NO requiere una respuesta.</a:t>
            </a:r>
          </a:p>
          <a:p>
            <a:endParaRPr lang="es-MX" sz="1300"/>
          </a:p>
          <a:p>
            <a:r>
              <a:rPr lang="es-MX" sz="1300" b="1" u="sng"/>
              <a:t>Queja</a:t>
            </a:r>
            <a:r>
              <a:rPr lang="es-MX" sz="1300"/>
              <a:t>: Es una expresión formal de insatisfacción con los estándares de servicio, acciones o falta de acción por parte del personal de NRC, o cualquiera directamente involucrado en el desarrollo del trabajo de NRC</a:t>
            </a:r>
          </a:p>
          <a:p>
            <a:endParaRPr lang="es-MX" sz="1300"/>
          </a:p>
          <a:p>
            <a:r>
              <a:rPr lang="es-MX" sz="1300"/>
              <a:t>Queja: queja específica de cualquier persona que se haya visto afectada negativamente por la acción de una organización o que crea que una organización no ha cumplido con un compromiso establecido. Una queja requiere una respuesta.</a:t>
            </a:r>
          </a:p>
          <a:p>
            <a:endParaRPr lang="es-MX" sz="1300" b="1"/>
          </a:p>
          <a:p>
            <a:pPr defTabSz="966155">
              <a:defRPr/>
            </a:pPr>
            <a:r>
              <a:rPr lang="es-CO" b="1"/>
              <a:t>Queja</a:t>
            </a:r>
            <a:r>
              <a:rPr lang="es-CO" b="1" baseline="0"/>
              <a:t> de servicio: </a:t>
            </a:r>
            <a:r>
              <a:rPr lang="es-ES"/>
              <a:t>Insatisfacción con la asistencia Artículos perdidos o dañados Baja calidad de productos o procesos. (10 días</a:t>
            </a:r>
            <a:r>
              <a:rPr lang="es-ES" baseline="0"/>
              <a:t> hábiles)</a:t>
            </a:r>
            <a:endParaRPr lang="es-CO"/>
          </a:p>
          <a:p>
            <a:endParaRPr lang="es-MX" sz="1300"/>
          </a:p>
          <a:p>
            <a:endParaRPr lang="es-MX" sz="1300"/>
          </a:p>
          <a:p>
            <a:r>
              <a:rPr lang="es-MX" sz="1300" b="1" u="sng"/>
              <a:t>Derivación</a:t>
            </a:r>
            <a:r>
              <a:rPr lang="es-MX" sz="1300"/>
              <a:t>: proceso de solicitud formal de servicios para una persona o su familia de otro sector u organización (por ejemplo, gestión de casos, asistencia en efectivo, atención médica, psicosocial, etc.) a través de un procedimiento y / o formulario establecido.</a:t>
            </a:r>
          </a:p>
          <a:p>
            <a:endParaRPr lang="es-MX" sz="1300"/>
          </a:p>
          <a:p>
            <a:r>
              <a:rPr lang="es-CO" sz="1300" b="1"/>
              <a:t>Rutas de asistencia internas y externas: </a:t>
            </a:r>
            <a:r>
              <a:rPr lang="es-CO" sz="1300"/>
              <a:t>Como se mencionó anteriormente, las poblaciones afectadas utilizarán los MQR para comunicar sus necesidades y no solo sus quejas o reclamos. Para que los MQR respondan, deben poder responder a consultas que no sean quejas o reclamos. Una forma de garantizar esto es asegurarse de que los MQR tengan acceso a rutas de derivación internas y externas actualizadas para poder responder de manera oportuna a las consultas de los beneficiarios sobre los siguientes temas: Protección Infantil, VBG, temas legales y Protección, detención, Salud, psicosociales, Educación/trabajo social, etc. Las rutas de derivación, internas y externas, necesitan tiempo para organizarse y completarse. Por lo tanto, el mapeo de las rutas de derivación existentes y la planificación de aquellas que no se han creado o necesitan actualización/revisión, se deben incluir en el proceso de diseño de los MQR. Es importante para completar este trabajo coordinar con el personal de Protección y los que participan en el clúster de protección.</a:t>
            </a:r>
            <a:endParaRPr lang="es-MX" sz="1300"/>
          </a:p>
          <a:p>
            <a:endParaRPr lang="es-MX" sz="1300"/>
          </a:p>
          <a:p>
            <a:endParaRPr lang="es-MX" sz="1300"/>
          </a:p>
          <a:p>
            <a:endParaRPr lang="es-MX" sz="1300"/>
          </a:p>
          <a:p>
            <a:r>
              <a:rPr lang="es-MX" sz="1300" b="1" u="sng"/>
              <a:t>Suministro de información: </a:t>
            </a:r>
            <a:r>
              <a:rPr lang="es-MX" sz="1300"/>
              <a:t>el acto de compartir información honesta y confiable con las personas y la comunidad para facilitar su acceso a diferentes servicios. A diferencia de una derivación, se requiere la provisión de información cuando una persona o grupo no conoce un servicio, pero aún puede acceder a él.</a:t>
            </a:r>
          </a:p>
          <a:p>
            <a:endParaRPr lang="es-CO"/>
          </a:p>
        </p:txBody>
      </p:sp>
      <p:sp>
        <p:nvSpPr>
          <p:cNvPr id="4" name="Marcador de número de diapositiva 3"/>
          <p:cNvSpPr>
            <a:spLocks noGrp="1"/>
          </p:cNvSpPr>
          <p:nvPr>
            <p:ph type="sldNum" sz="quarter" idx="10"/>
          </p:nvPr>
        </p:nvSpPr>
        <p:spPr/>
        <p:txBody>
          <a:bodyPr/>
          <a:lstStyle/>
          <a:p>
            <a:fld id="{E636F387-6E53-C74A-BD1D-E220B9055ED6}" type="slidenum">
              <a:rPr lang="nb-NO" smtClean="0"/>
              <a:t>12</a:t>
            </a:fld>
            <a:endParaRPr lang="nb-NO"/>
          </a:p>
        </p:txBody>
      </p:sp>
    </p:spTree>
    <p:extLst>
      <p:ext uri="{BB962C8B-B14F-4D97-AF65-F5344CB8AC3E}">
        <p14:creationId xmlns:p14="http://schemas.microsoft.com/office/powerpoint/2010/main" val="4159561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5" name="Rektangel 4"/>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ctrTitle" hasCustomPrompt="1"/>
          </p:nvPr>
        </p:nvSpPr>
        <p:spPr>
          <a:xfrm>
            <a:off x="685800" y="1398380"/>
            <a:ext cx="7772400" cy="826971"/>
          </a:xfrm>
          <a:prstGeom prst="rect">
            <a:avLst/>
          </a:prstGeom>
        </p:spPr>
        <p:txBody>
          <a:bodyPr/>
          <a:lstStyle/>
          <a:p>
            <a:r>
              <a:rPr lang="nb-NO"/>
              <a:t>EDIT THIS TEXT</a:t>
            </a:r>
          </a:p>
        </p:txBody>
      </p:sp>
      <p:sp>
        <p:nvSpPr>
          <p:cNvPr id="3" name="Undertittel 2"/>
          <p:cNvSpPr>
            <a:spLocks noGrp="1"/>
          </p:cNvSpPr>
          <p:nvPr>
            <p:ph type="subTitle" idx="1" hasCustomPrompt="1"/>
          </p:nvPr>
        </p:nvSpPr>
        <p:spPr>
          <a:xfrm>
            <a:off x="1371600" y="2473779"/>
            <a:ext cx="6400800" cy="131445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76545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Image (2)">
    <p:spTree>
      <p:nvGrpSpPr>
        <p:cNvPr id="1" name=""/>
        <p:cNvGrpSpPr/>
        <p:nvPr/>
      </p:nvGrpSpPr>
      <p:grpSpPr>
        <a:xfrm>
          <a:off x="0" y="0"/>
          <a:ext cx="0" cy="0"/>
          <a:chOff x="0" y="0"/>
          <a:chExt cx="0" cy="0"/>
        </a:xfrm>
      </p:grpSpPr>
      <p:sp>
        <p:nvSpPr>
          <p:cNvPr id="3" name="Rektangel 2"/>
          <p:cNvSpPr/>
          <p:nvPr userDrawn="1"/>
        </p:nvSpPr>
        <p:spPr>
          <a:xfrm>
            <a:off x="180000" y="180000"/>
            <a:ext cx="4302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3960290" cy="3787265"/>
          </a:xfrm>
          <a:prstGeom prst="rect">
            <a:avLst/>
          </a:prstGeo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6"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92678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Image (3)">
    <p:spTree>
      <p:nvGrpSpPr>
        <p:cNvPr id="1" name=""/>
        <p:cNvGrpSpPr/>
        <p:nvPr/>
      </p:nvGrpSpPr>
      <p:grpSpPr>
        <a:xfrm>
          <a:off x="0" y="0"/>
          <a:ext cx="0" cy="0"/>
          <a:chOff x="0" y="0"/>
          <a:chExt cx="0" cy="0"/>
        </a:xfrm>
      </p:grpSpPr>
      <p:sp>
        <p:nvSpPr>
          <p:cNvPr id="3"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180000" y="180000"/>
            <a:ext cx="5796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5400600"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621501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Image (4)">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180000" y="180000"/>
            <a:ext cx="5796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6156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6300192"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610430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2X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3168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Undertittel 2"/>
          <p:cNvSpPr>
            <a:spLocks noGrp="1"/>
          </p:cNvSpPr>
          <p:nvPr>
            <p:ph type="subTitle" idx="1" hasCustomPrompt="1"/>
          </p:nvPr>
        </p:nvSpPr>
        <p:spPr>
          <a:xfrm>
            <a:off x="3312000"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008002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X Image">
    <p:spTree>
      <p:nvGrpSpPr>
        <p:cNvPr id="1" name=""/>
        <p:cNvGrpSpPr/>
        <p:nvPr/>
      </p:nvGrpSpPr>
      <p:grpSpPr>
        <a:xfrm>
          <a:off x="0" y="0"/>
          <a:ext cx="0" cy="0"/>
          <a:chOff x="0" y="0"/>
          <a:chExt cx="0" cy="0"/>
        </a:xfrm>
      </p:grpSpPr>
      <p:sp>
        <p:nvSpPr>
          <p:cNvPr id="7" name="Plassholder for bilde 4"/>
          <p:cNvSpPr>
            <a:spLocks noGrp="1"/>
          </p:cNvSpPr>
          <p:nvPr>
            <p:ph type="pic" sz="quarter" idx="11" hasCustomPrompt="1"/>
          </p:nvPr>
        </p:nvSpPr>
        <p:spPr>
          <a:xfrm>
            <a:off x="4662000" y="180000"/>
            <a:ext cx="4302000" cy="42912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0" hasCustomPrompt="1"/>
          </p:nvPr>
        </p:nvSpPr>
        <p:spPr>
          <a:xfrm>
            <a:off x="179512" y="180000"/>
            <a:ext cx="4302000" cy="42912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1847318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X Image/Text">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5" name="Rektangel 4"/>
          <p:cNvSpPr/>
          <p:nvPr userDrawn="1"/>
        </p:nvSpPr>
        <p:spPr>
          <a:xfrm>
            <a:off x="180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Rektangel 5"/>
          <p:cNvSpPr/>
          <p:nvPr userDrawn="1"/>
        </p:nvSpPr>
        <p:spPr>
          <a:xfrm>
            <a:off x="4662000" y="2415600"/>
            <a:ext cx="4302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0" name="Plassholder for tekst 16"/>
          <p:cNvSpPr>
            <a:spLocks noGrp="1"/>
          </p:cNvSpPr>
          <p:nvPr>
            <p:ph type="body" sz="quarter" idx="13" hasCustomPrompt="1"/>
          </p:nvPr>
        </p:nvSpPr>
        <p:spPr>
          <a:xfrm>
            <a:off x="323528" y="2500313"/>
            <a:ext cx="4032448"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1" name="Plassholder for tekst 16"/>
          <p:cNvSpPr>
            <a:spLocks noGrp="1"/>
          </p:cNvSpPr>
          <p:nvPr>
            <p:ph type="body" sz="quarter" idx="14" hasCustomPrompt="1"/>
          </p:nvPr>
        </p:nvSpPr>
        <p:spPr>
          <a:xfrm>
            <a:off x="4788024" y="2506356"/>
            <a:ext cx="4032448"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725876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4291200"/>
          </a:xfrm>
          <a:prstGeom prst="rect">
            <a:avLst/>
          </a:prstGeom>
        </p:spPr>
        <p:txBody>
          <a:bodyPr>
            <a:normAutofit/>
          </a:bodyPr>
          <a:lstStyle>
            <a:lvl1pPr marL="0" indent="0">
              <a:buNone/>
              <a:defRPr sz="16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3248837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X Image/Text">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6" name="Rektangel 5"/>
          <p:cNvSpPr/>
          <p:nvPr userDrawn="1"/>
        </p:nvSpPr>
        <p:spPr>
          <a:xfrm>
            <a:off x="180000" y="2415600"/>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7" name="Rektangel 6"/>
          <p:cNvSpPr/>
          <p:nvPr userDrawn="1"/>
        </p:nvSpPr>
        <p:spPr>
          <a:xfrm>
            <a:off x="3168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8" name="Rektangel 7"/>
          <p:cNvSpPr/>
          <p:nvPr userDrawn="1"/>
        </p:nvSpPr>
        <p:spPr>
          <a:xfrm>
            <a:off x="6156000" y="2419542"/>
            <a:ext cx="2808000" cy="20556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10" name="Undertittel 2"/>
          <p:cNvSpPr>
            <a:spLocks noGrp="1"/>
          </p:cNvSpPr>
          <p:nvPr>
            <p:ph type="subTitle" idx="1" hasCustomPrompt="1"/>
          </p:nvPr>
        </p:nvSpPr>
        <p:spPr>
          <a:xfrm>
            <a:off x="251520" y="2499742"/>
            <a:ext cx="2663984" cy="1872208"/>
          </a:xfrm>
          <a:prstGeom prst="rect">
            <a:avLst/>
          </a:prstGeom>
          <a:ln>
            <a:noFill/>
          </a:ln>
        </p:spPr>
        <p:txBody>
          <a:bodyPr anchor="ctr" anchorCtr="0"/>
          <a:lstStyle>
            <a:lvl1pPr marL="0" indent="0" algn="ctr">
              <a:buNone/>
              <a:defRPr sz="1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
        <p:nvSpPr>
          <p:cNvPr id="17" name="Plassholder for tekst 16"/>
          <p:cNvSpPr>
            <a:spLocks noGrp="1"/>
          </p:cNvSpPr>
          <p:nvPr>
            <p:ph type="body" sz="quarter" idx="13" hasCustomPrompt="1"/>
          </p:nvPr>
        </p:nvSpPr>
        <p:spPr>
          <a:xfrm>
            <a:off x="3276600" y="2500313"/>
            <a:ext cx="2590800"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
        <p:nvSpPr>
          <p:cNvPr id="18" name="Plassholder for tekst 16"/>
          <p:cNvSpPr>
            <a:spLocks noGrp="1"/>
          </p:cNvSpPr>
          <p:nvPr>
            <p:ph type="body" sz="quarter" idx="14" hasCustomPrompt="1"/>
          </p:nvPr>
        </p:nvSpPr>
        <p:spPr>
          <a:xfrm>
            <a:off x="6264000" y="2507784"/>
            <a:ext cx="2590800" cy="1871662"/>
          </a:xfrm>
          <a:prstGeom prst="rect">
            <a:avLst/>
          </a:prstGeom>
        </p:spPr>
        <p:txBody>
          <a:bodyPr vert="horz" anchor="ctr" anchorCtr="0"/>
          <a:lstStyle>
            <a:lvl1pPr marL="0" indent="0" algn="ctr">
              <a:buNone/>
              <a:defRPr sz="1600"/>
            </a:lvl1pPr>
          </a:lstStyle>
          <a:p>
            <a:pPr lvl="0"/>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4280984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X Image">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4662000"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0" hasCustomPrompt="1"/>
          </p:nvPr>
        </p:nvSpPr>
        <p:spPr>
          <a:xfrm>
            <a:off x="179512" y="1800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4662000" y="2421617"/>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179512" y="2415600"/>
            <a:ext cx="4302000" cy="2055600"/>
          </a:xfrm>
          <a:prstGeom prst="rect">
            <a:avLst/>
          </a:prstGeom>
        </p:spPr>
        <p:txBody>
          <a:bodyPr>
            <a:normAutofit/>
          </a:bodyPr>
          <a:lstStyle>
            <a:lvl1pPr marL="0" indent="0">
              <a:buNone/>
              <a:defRPr sz="20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167249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 X Image">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79512"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4" name="Plassholder for bilde 4"/>
          <p:cNvSpPr>
            <a:spLocks noGrp="1"/>
          </p:cNvSpPr>
          <p:nvPr>
            <p:ph type="pic" sz="quarter" idx="11" hasCustomPrompt="1"/>
          </p:nvPr>
        </p:nvSpPr>
        <p:spPr>
          <a:xfrm>
            <a:off x="3168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5" name="Plassholder for bilde 4"/>
          <p:cNvSpPr>
            <a:spLocks noGrp="1"/>
          </p:cNvSpPr>
          <p:nvPr>
            <p:ph type="pic" sz="quarter" idx="12" hasCustomPrompt="1"/>
          </p:nvPr>
        </p:nvSpPr>
        <p:spPr>
          <a:xfrm>
            <a:off x="6156000" y="1800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6" name="Plassholder for bilde 4"/>
          <p:cNvSpPr>
            <a:spLocks noGrp="1"/>
          </p:cNvSpPr>
          <p:nvPr>
            <p:ph type="pic" sz="quarter" idx="13" hasCustomPrompt="1"/>
          </p:nvPr>
        </p:nvSpPr>
        <p:spPr>
          <a:xfrm>
            <a:off x="179512"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7" name="Plassholder for bilde 4"/>
          <p:cNvSpPr>
            <a:spLocks noGrp="1"/>
          </p:cNvSpPr>
          <p:nvPr>
            <p:ph type="pic" sz="quarter" idx="14" hasCustomPrompt="1"/>
          </p:nvPr>
        </p:nvSpPr>
        <p:spPr>
          <a:xfrm>
            <a:off x="3168000"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
        <p:nvSpPr>
          <p:cNvPr id="8" name="Plassholder for bilde 4"/>
          <p:cNvSpPr>
            <a:spLocks noGrp="1"/>
          </p:cNvSpPr>
          <p:nvPr>
            <p:ph type="pic" sz="quarter" idx="15" hasCustomPrompt="1"/>
          </p:nvPr>
        </p:nvSpPr>
        <p:spPr>
          <a:xfrm>
            <a:off x="6156000" y="2415600"/>
            <a:ext cx="2808000" cy="2055600"/>
          </a:xfrm>
          <a:prstGeom prst="rect">
            <a:avLst/>
          </a:prstGeom>
        </p:spPr>
        <p:txBody>
          <a:bodyPr>
            <a:normAutofit/>
          </a:bodyPr>
          <a:lstStyle>
            <a:lvl1pPr marL="0" indent="0">
              <a:buNone/>
              <a:defRPr sz="1400" baseline="0"/>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394636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6" name="Rektangel 5"/>
          <p:cNvSpPr/>
          <p:nvPr userDrawn="1"/>
        </p:nvSpPr>
        <p:spPr>
          <a:xfrm>
            <a:off x="180000" y="180000"/>
            <a:ext cx="8784000" cy="42912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Tittel 1"/>
          <p:cNvSpPr>
            <a:spLocks noGrp="1"/>
          </p:cNvSpPr>
          <p:nvPr>
            <p:ph type="ctrTitle" hasCustomPrompt="1"/>
          </p:nvPr>
        </p:nvSpPr>
        <p:spPr>
          <a:xfrm>
            <a:off x="685800" y="1799201"/>
            <a:ext cx="7772400" cy="1102519"/>
          </a:xfrm>
          <a:prstGeom prst="rect">
            <a:avLst/>
          </a:prstGeom>
        </p:spPr>
        <p:txBody>
          <a:bodyPr/>
          <a:lstStyle>
            <a:lvl1pPr algn="ctr">
              <a:defRPr>
                <a:solidFill>
                  <a:schemeClr val="bg1"/>
                </a:solidFill>
              </a:defRPr>
            </a:lvl1pPr>
          </a:lstStyle>
          <a:p>
            <a:r>
              <a:rPr lang="nb-NO"/>
              <a:t>EDIT THIS TEXT</a:t>
            </a:r>
          </a:p>
        </p:txBody>
      </p:sp>
    </p:spTree>
    <p:extLst>
      <p:ext uri="{BB962C8B-B14F-4D97-AF65-F5344CB8AC3E}">
        <p14:creationId xmlns:p14="http://schemas.microsoft.com/office/powerpoint/2010/main" val="3262645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Bild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55876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B7F3D5D-6114-475D-824A-9FEF7F3BFF34}" type="datetimeFigureOut">
              <a:rPr lang="en-US" smtClean="0"/>
              <a:t>8/4/2023</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C975A1C5-D70F-41C7-AAD0-4B1F8C40DC5B}" type="slidenum">
              <a:rPr lang="en-US" smtClean="0"/>
              <a:t>‹#›</a:t>
            </a:fld>
            <a:endParaRPr lang="en-US"/>
          </a:p>
        </p:txBody>
      </p:sp>
    </p:spTree>
    <p:extLst>
      <p:ext uri="{BB962C8B-B14F-4D97-AF65-F5344CB8AC3E}">
        <p14:creationId xmlns:p14="http://schemas.microsoft.com/office/powerpoint/2010/main" val="27928701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CB7F3D5D-6114-475D-824A-9FEF7F3BFF34}" type="datetimeFigureOut">
              <a:rPr lang="en-US" smtClean="0"/>
              <a:t>8/4/2023</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C975A1C5-D70F-41C7-AAD0-4B1F8C40DC5B}" type="slidenum">
              <a:rPr lang="en-US" smtClean="0"/>
              <a:t>‹#›</a:t>
            </a:fld>
            <a:endParaRPr lang="en-US"/>
          </a:p>
        </p:txBody>
      </p:sp>
    </p:spTree>
    <p:extLst>
      <p:ext uri="{BB962C8B-B14F-4D97-AF65-F5344CB8AC3E}">
        <p14:creationId xmlns:p14="http://schemas.microsoft.com/office/powerpoint/2010/main" val="224537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CB7F3D5D-6114-475D-824A-9FEF7F3BFF34}" type="datetimeFigureOut">
              <a:rPr lang="en-US" smtClean="0"/>
              <a:t>8/4/2023</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C975A1C5-D70F-41C7-AAD0-4B1F8C40DC5B}" type="slidenum">
              <a:rPr lang="en-US" smtClean="0"/>
              <a:t>‹#›</a:t>
            </a:fld>
            <a:endParaRPr lang="en-US"/>
          </a:p>
        </p:txBody>
      </p:sp>
    </p:spTree>
    <p:extLst>
      <p:ext uri="{BB962C8B-B14F-4D97-AF65-F5344CB8AC3E}">
        <p14:creationId xmlns:p14="http://schemas.microsoft.com/office/powerpoint/2010/main" val="2433590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29841" y="273844"/>
            <a:ext cx="7886700" cy="994172"/>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4" name="Marcador de contenido 3"/>
          <p:cNvSpPr>
            <a:spLocks noGrp="1"/>
          </p:cNvSpPr>
          <p:nvPr>
            <p:ph sz="half" idx="2"/>
          </p:nvPr>
        </p:nvSpPr>
        <p:spPr>
          <a:xfrm>
            <a:off x="629842" y="1878806"/>
            <a:ext cx="3868340" cy="2763441"/>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Editar el estilo de texto del patrón</a:t>
            </a:r>
          </a:p>
        </p:txBody>
      </p:sp>
      <p:sp>
        <p:nvSpPr>
          <p:cNvPr id="6" name="Marcador de contenido 5"/>
          <p:cNvSpPr>
            <a:spLocks noGrp="1"/>
          </p:cNvSpPr>
          <p:nvPr>
            <p:ph sz="quarter" idx="4"/>
          </p:nvPr>
        </p:nvSpPr>
        <p:spPr>
          <a:xfrm>
            <a:off x="4629150" y="1878806"/>
            <a:ext cx="3887391" cy="2763441"/>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CB7F3D5D-6114-475D-824A-9FEF7F3BFF34}" type="datetimeFigureOut">
              <a:rPr lang="en-US" smtClean="0"/>
              <a:t>8/4/2023</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C975A1C5-D70F-41C7-AAD0-4B1F8C40DC5B}" type="slidenum">
              <a:rPr lang="en-US" smtClean="0"/>
              <a:t>‹#›</a:t>
            </a:fld>
            <a:endParaRPr lang="en-US"/>
          </a:p>
        </p:txBody>
      </p:sp>
    </p:spTree>
    <p:extLst>
      <p:ext uri="{BB962C8B-B14F-4D97-AF65-F5344CB8AC3E}">
        <p14:creationId xmlns:p14="http://schemas.microsoft.com/office/powerpoint/2010/main" val="3572298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n-US"/>
          </a:p>
        </p:txBody>
      </p:sp>
      <p:sp>
        <p:nvSpPr>
          <p:cNvPr id="4" name="Marcador de texto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el estilo de texto del patrón</a:t>
            </a:r>
          </a:p>
        </p:txBody>
      </p:sp>
      <p:sp>
        <p:nvSpPr>
          <p:cNvPr id="5" name="Marcador de fecha 4"/>
          <p:cNvSpPr>
            <a:spLocks noGrp="1"/>
          </p:cNvSpPr>
          <p:nvPr>
            <p:ph type="dt" sz="half" idx="10"/>
          </p:nvPr>
        </p:nvSpPr>
        <p:spPr/>
        <p:txBody>
          <a:bodyPr/>
          <a:lstStyle/>
          <a:p>
            <a:fld id="{CB7F3D5D-6114-475D-824A-9FEF7F3BFF34}" type="datetimeFigureOut">
              <a:rPr lang="en-US" smtClean="0"/>
              <a:t>8/4/2023</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C975A1C5-D70F-41C7-AAD0-4B1F8C40DC5B}" type="slidenum">
              <a:rPr lang="en-US" smtClean="0"/>
              <a:t>‹#›</a:t>
            </a:fld>
            <a:endParaRPr lang="en-US"/>
          </a:p>
        </p:txBody>
      </p:sp>
    </p:spTree>
    <p:extLst>
      <p:ext uri="{BB962C8B-B14F-4D97-AF65-F5344CB8AC3E}">
        <p14:creationId xmlns:p14="http://schemas.microsoft.com/office/powerpoint/2010/main" val="2484315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slide">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306776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bulletlist">
    <p:spTree>
      <p:nvGrpSpPr>
        <p:cNvPr id="1" name=""/>
        <p:cNvGrpSpPr/>
        <p:nvPr/>
      </p:nvGrpSpPr>
      <p:grpSpPr>
        <a:xfrm>
          <a:off x="0" y="0"/>
          <a:ext cx="0" cy="0"/>
          <a:chOff x="0" y="0"/>
          <a:chExt cx="0" cy="0"/>
        </a:xfrm>
      </p:grpSpPr>
      <p:sp>
        <p:nvSpPr>
          <p:cNvPr id="4" name="Rektangel 3"/>
          <p:cNvSpPr/>
          <p:nvPr userDrawn="1"/>
        </p:nvSpPr>
        <p:spPr>
          <a:xfrm>
            <a:off x="180000" y="180000"/>
            <a:ext cx="8784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Tx/>
              <a:buSzTx/>
              <a:buFont typeface="Arial"/>
              <a:buChar char="•"/>
              <a:tabLst/>
              <a:defRPr sz="24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a:p>
            <a:r>
              <a:rPr lang="nb-NO"/>
              <a:t>And </a:t>
            </a:r>
            <a:r>
              <a:rPr lang="nb-NO" err="1"/>
              <a:t>edit</a:t>
            </a:r>
            <a:r>
              <a:rPr lang="nb-NO"/>
              <a:t> </a:t>
            </a:r>
            <a:r>
              <a:rPr lang="nb-NO" err="1"/>
              <a:t>this</a:t>
            </a:r>
            <a:r>
              <a:rPr lang="nb-NO"/>
              <a:t> </a:t>
            </a:r>
            <a:r>
              <a:rPr lang="nb-NO" err="1"/>
              <a:t>text</a:t>
            </a:r>
            <a:r>
              <a:rPr lang="nb-NO"/>
              <a:t> </a:t>
            </a:r>
            <a:r>
              <a:rPr lang="nb-NO" err="1"/>
              <a:t>too</a:t>
            </a:r>
            <a:endParaRPr lang="nb-NO"/>
          </a:p>
          <a:p>
            <a:r>
              <a:rPr lang="nb-NO"/>
              <a:t>This </a:t>
            </a:r>
            <a:r>
              <a:rPr lang="nb-NO" err="1"/>
              <a:t>text</a:t>
            </a:r>
            <a:r>
              <a:rPr lang="nb-NO"/>
              <a:t> </a:t>
            </a:r>
            <a:r>
              <a:rPr lang="nb-NO" err="1"/>
              <a:t>should</a:t>
            </a:r>
            <a:r>
              <a:rPr lang="nb-NO"/>
              <a:t> be </a:t>
            </a:r>
            <a:r>
              <a:rPr lang="nb-NO" err="1"/>
              <a:t>edited</a:t>
            </a:r>
            <a:endParaRPr lang="nb-NO"/>
          </a:p>
          <a:p>
            <a:endParaRPr lang="nb-NO"/>
          </a:p>
          <a:p>
            <a:endParaRPr lang="nb-NO"/>
          </a:p>
        </p:txBody>
      </p:sp>
    </p:spTree>
    <p:extLst>
      <p:ext uri="{BB962C8B-B14F-4D97-AF65-F5344CB8AC3E}">
        <p14:creationId xmlns:p14="http://schemas.microsoft.com/office/powerpoint/2010/main" val="1604338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no heading">
    <p:spTree>
      <p:nvGrpSpPr>
        <p:cNvPr id="1" name=""/>
        <p:cNvGrpSpPr/>
        <p:nvPr/>
      </p:nvGrpSpPr>
      <p:grpSpPr>
        <a:xfrm>
          <a:off x="0" y="0"/>
          <a:ext cx="0" cy="0"/>
          <a:chOff x="0" y="0"/>
          <a:chExt cx="0" cy="0"/>
        </a:xfrm>
      </p:grpSpPr>
      <p:sp>
        <p:nvSpPr>
          <p:cNvPr id="4" name="Rektangel 3"/>
          <p:cNvSpPr/>
          <p:nvPr userDrawn="1"/>
        </p:nvSpPr>
        <p:spPr>
          <a:xfrm>
            <a:off x="180000" y="180000"/>
            <a:ext cx="8784488"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Undertittel 2"/>
          <p:cNvSpPr>
            <a:spLocks noGrp="1"/>
          </p:cNvSpPr>
          <p:nvPr>
            <p:ph type="subTitle" idx="1" hasCustomPrompt="1"/>
          </p:nvPr>
        </p:nvSpPr>
        <p:spPr>
          <a:xfrm>
            <a:off x="323528" y="512677"/>
            <a:ext cx="8496944" cy="3787265"/>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016321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slide">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chemeClr val="tx2"/>
                </a:solidFill>
              </a:defRPr>
            </a:lvl1pPr>
          </a:lstStyle>
          <a:p>
            <a:r>
              <a:rPr lang="nb-NO" err="1"/>
              <a:t>Click</a:t>
            </a:r>
            <a:r>
              <a:rPr lang="nb-NO"/>
              <a:t> </a:t>
            </a:r>
            <a:r>
              <a:rPr lang="nb-NO" err="1"/>
              <a:t>icon</a:t>
            </a:r>
            <a:r>
              <a:rPr lang="nb-NO"/>
              <a:t> to </a:t>
            </a:r>
            <a:r>
              <a:rPr lang="nb-NO" err="1"/>
              <a:t>insert</a:t>
            </a:r>
            <a:r>
              <a:rPr lang="nb-NO"/>
              <a:t> image.</a:t>
            </a:r>
          </a:p>
        </p:txBody>
      </p:sp>
    </p:spTree>
    <p:extLst>
      <p:ext uri="{BB962C8B-B14F-4D97-AF65-F5344CB8AC3E}">
        <p14:creationId xmlns:p14="http://schemas.microsoft.com/office/powerpoint/2010/main" val="216161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slide">
    <p:spTree>
      <p:nvGrpSpPr>
        <p:cNvPr id="1" name=""/>
        <p:cNvGrpSpPr/>
        <p:nvPr/>
      </p:nvGrpSpPr>
      <p:grpSpPr>
        <a:xfrm>
          <a:off x="0" y="0"/>
          <a:ext cx="0" cy="0"/>
          <a:chOff x="0" y="0"/>
          <a:chExt cx="0" cy="0"/>
        </a:xfrm>
      </p:grpSpPr>
      <p:sp>
        <p:nvSpPr>
          <p:cNvPr id="3" name="Plassholder for media 2"/>
          <p:cNvSpPr>
            <a:spLocks noGrp="1"/>
          </p:cNvSpPr>
          <p:nvPr>
            <p:ph type="media" sz="quarter" idx="10" hasCustomPrompt="1"/>
          </p:nvPr>
        </p:nvSpPr>
        <p:spPr>
          <a:xfrm>
            <a:off x="180000" y="180000"/>
            <a:ext cx="8784000" cy="4291200"/>
          </a:xfrm>
          <a:prstGeom prst="rect">
            <a:avLst/>
          </a:prstGeom>
        </p:spPr>
        <p:txBody>
          <a:bodyPr vert="horz"/>
          <a:lstStyle>
            <a:lvl1pPr marL="0" indent="0">
              <a:buNone/>
              <a:defRPr sz="2800">
                <a:solidFill>
                  <a:schemeClr val="tx1">
                    <a:lumMod val="50000"/>
                    <a:lumOff val="50000"/>
                  </a:schemeClr>
                </a:solidFill>
              </a:defRPr>
            </a:lvl1pPr>
          </a:lstStyle>
          <a:p>
            <a:r>
              <a:rPr lang="nb-NO" err="1"/>
              <a:t>Click</a:t>
            </a:r>
            <a:r>
              <a:rPr lang="nb-NO"/>
              <a:t> </a:t>
            </a:r>
            <a:r>
              <a:rPr lang="nb-NO" err="1"/>
              <a:t>icon</a:t>
            </a:r>
            <a:r>
              <a:rPr lang="nb-NO"/>
              <a:t> to </a:t>
            </a:r>
            <a:r>
              <a:rPr lang="nb-NO" err="1"/>
              <a:t>insert</a:t>
            </a:r>
            <a:r>
              <a:rPr lang="nb-NO"/>
              <a:t> video.</a:t>
            </a:r>
          </a:p>
        </p:txBody>
      </p:sp>
    </p:spTree>
    <p:extLst>
      <p:ext uri="{BB962C8B-B14F-4D97-AF65-F5344CB8AC3E}">
        <p14:creationId xmlns:p14="http://schemas.microsoft.com/office/powerpoint/2010/main" val="175236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Heading">
    <p:spTree>
      <p:nvGrpSpPr>
        <p:cNvPr id="1" name=""/>
        <p:cNvGrpSpPr/>
        <p:nvPr/>
      </p:nvGrpSpPr>
      <p:grpSpPr>
        <a:xfrm>
          <a:off x="0" y="0"/>
          <a:ext cx="0" cy="0"/>
          <a:chOff x="0" y="0"/>
          <a:chExt cx="0" cy="0"/>
        </a:xfrm>
      </p:grpSpPr>
      <p:sp>
        <p:nvSpPr>
          <p:cNvPr id="3" name="Plassholder for bilde 4"/>
          <p:cNvSpPr>
            <a:spLocks noGrp="1"/>
          </p:cNvSpPr>
          <p:nvPr>
            <p:ph type="pic" sz="quarter" idx="10" hasCustomPrompt="1"/>
          </p:nvPr>
        </p:nvSpPr>
        <p:spPr>
          <a:xfrm>
            <a:off x="180000" y="180000"/>
            <a:ext cx="8784000" cy="4291200"/>
          </a:xfrm>
          <a:prstGeom prst="rect">
            <a:avLst/>
          </a:prstGeom>
        </p:spPr>
        <p:txBody>
          <a:bodyPr/>
          <a:lstStyle>
            <a:lvl1pPr marL="0" indent="0">
              <a:buNone/>
              <a:defRPr sz="28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2" name="Tittel 1"/>
          <p:cNvSpPr>
            <a:spLocks noGrp="1"/>
          </p:cNvSpPr>
          <p:nvPr>
            <p:ph type="title" hasCustomPrompt="1"/>
          </p:nvPr>
        </p:nvSpPr>
        <p:spPr>
          <a:xfrm>
            <a:off x="2339752" y="2931790"/>
            <a:ext cx="4536504" cy="857250"/>
          </a:xfrm>
          <a:prstGeom prst="rect">
            <a:avLst/>
          </a:prstGeom>
          <a:solidFill>
            <a:schemeClr val="tx1">
              <a:lumMod val="85000"/>
              <a:lumOff val="15000"/>
              <a:alpha val="75000"/>
            </a:schemeClr>
          </a:solidFill>
        </p:spPr>
        <p:txBody>
          <a:bodyPr vert="horz"/>
          <a:lstStyle>
            <a:lvl1pPr>
              <a:defRPr>
                <a:solidFill>
                  <a:schemeClr val="bg1"/>
                </a:solidFill>
              </a:defRPr>
            </a:lvl1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98860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Image (1)">
    <p:spTree>
      <p:nvGrpSpPr>
        <p:cNvPr id="1" name=""/>
        <p:cNvGrpSpPr/>
        <p:nvPr/>
      </p:nvGrpSpPr>
      <p:grpSpPr>
        <a:xfrm>
          <a:off x="0" y="0"/>
          <a:ext cx="0" cy="0"/>
          <a:chOff x="0" y="0"/>
          <a:chExt cx="0" cy="0"/>
        </a:xfrm>
      </p:grpSpPr>
      <p:sp>
        <p:nvSpPr>
          <p:cNvPr id="3" name="Plassholder for bilde 4"/>
          <p:cNvSpPr>
            <a:spLocks noGrp="1"/>
          </p:cNvSpPr>
          <p:nvPr>
            <p:ph type="pic" sz="quarter" idx="11" hasCustomPrompt="1"/>
          </p:nvPr>
        </p:nvSpPr>
        <p:spPr>
          <a:xfrm>
            <a:off x="3168000" y="180000"/>
            <a:ext cx="5796000" cy="4291200"/>
          </a:xfrm>
          <a:prstGeom prst="rect">
            <a:avLst/>
          </a:prstGeom>
        </p:spPr>
        <p:txBody>
          <a:bodyPr>
            <a:normAutofit/>
          </a:bodyPr>
          <a:lstStyle>
            <a:lvl1pPr marL="0" indent="0">
              <a:buNone/>
              <a:defRPr sz="1600" baseline="0">
                <a:solidFill>
                  <a:srgbClr val="808080"/>
                </a:solidFill>
              </a:defRPr>
            </a:lvl1pPr>
          </a:lstStyle>
          <a:p>
            <a:r>
              <a:rPr lang="nb-NO" err="1"/>
              <a:t>Click</a:t>
            </a:r>
            <a:r>
              <a:rPr lang="nb-NO"/>
              <a:t> </a:t>
            </a:r>
            <a:r>
              <a:rPr lang="nb-NO" err="1"/>
              <a:t>icon</a:t>
            </a:r>
            <a:r>
              <a:rPr lang="nb-NO"/>
              <a:t> to </a:t>
            </a:r>
            <a:r>
              <a:rPr lang="nb-NO" err="1"/>
              <a:t>insert</a:t>
            </a:r>
            <a:r>
              <a:rPr lang="nb-NO"/>
              <a:t> image</a:t>
            </a:r>
          </a:p>
        </p:txBody>
      </p:sp>
      <p:sp>
        <p:nvSpPr>
          <p:cNvPr id="4" name="Rektangel 3"/>
          <p:cNvSpPr/>
          <p:nvPr userDrawn="1"/>
        </p:nvSpPr>
        <p:spPr>
          <a:xfrm>
            <a:off x="180000" y="180000"/>
            <a:ext cx="2808000" cy="42912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6" name="Undertittel 2"/>
          <p:cNvSpPr>
            <a:spLocks noGrp="1"/>
          </p:cNvSpPr>
          <p:nvPr>
            <p:ph type="subTitle" idx="1" hasCustomPrompt="1"/>
          </p:nvPr>
        </p:nvSpPr>
        <p:spPr>
          <a:xfrm>
            <a:off x="323528" y="512677"/>
            <a:ext cx="2520280" cy="3787265"/>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208801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Bilde 2" descr="logostripe.pdf"/>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0" y="4643437"/>
            <a:ext cx="9144000" cy="500063"/>
          </a:xfrm>
          <a:prstGeom prst="rect">
            <a:avLst/>
          </a:prstGeom>
        </p:spPr>
      </p:pic>
    </p:spTree>
    <p:extLst>
      <p:ext uri="{BB962C8B-B14F-4D97-AF65-F5344CB8AC3E}">
        <p14:creationId xmlns:p14="http://schemas.microsoft.com/office/powerpoint/2010/main" val="3494257534"/>
      </p:ext>
    </p:extLst>
  </p:cSld>
  <p:clrMap bg1="lt1" tx1="dk1" bg2="lt2" tx2="dk2" accent1="accent1" accent2="accent2" accent3="accent3" accent4="accent4" accent5="accent5" accent6="accent6" hlink="hlink" folHlink="folHlink"/>
  <p:sldLayoutIdLst>
    <p:sldLayoutId id="2147483681" r:id="rId1"/>
    <p:sldLayoutId id="2147483651" r:id="rId2"/>
    <p:sldLayoutId id="2147483682" r:id="rId3"/>
    <p:sldLayoutId id="2147483697" r:id="rId4"/>
    <p:sldLayoutId id="2147483695" r:id="rId5"/>
    <p:sldLayoutId id="2147483652" r:id="rId6"/>
    <p:sldLayoutId id="2147483698" r:id="rId7"/>
    <p:sldLayoutId id="2147483690" r:id="rId8"/>
    <p:sldLayoutId id="2147483692" r:id="rId9"/>
    <p:sldLayoutId id="2147483686" r:id="rId10"/>
    <p:sldLayoutId id="2147483691" r:id="rId11"/>
    <p:sldLayoutId id="2147483694" r:id="rId12"/>
    <p:sldLayoutId id="2147483693" r:id="rId13"/>
    <p:sldLayoutId id="2147483683" r:id="rId14"/>
    <p:sldLayoutId id="2147483688" r:id="rId15"/>
    <p:sldLayoutId id="2147483684" r:id="rId16"/>
    <p:sldLayoutId id="2147483687" r:id="rId17"/>
    <p:sldLayoutId id="2147483689" r:id="rId18"/>
    <p:sldLayoutId id="2147483685" r:id="rId19"/>
    <p:sldLayoutId id="2147483696" r:id="rId20"/>
    <p:sldLayoutId id="2147483701" r:id="rId21"/>
    <p:sldLayoutId id="2147483702" r:id="rId22"/>
    <p:sldLayoutId id="2147483703" r:id="rId23"/>
    <p:sldLayoutId id="2147483704" r:id="rId24"/>
    <p:sldLayoutId id="2147483705" r:id="rId2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png"/><Relationship Id="rId7" Type="http://schemas.openxmlformats.org/officeDocument/2006/relationships/diagramColors" Target="../diagrams/colors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4.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24.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png"/><Relationship Id="rId7" Type="http://schemas.openxmlformats.org/officeDocument/2006/relationships/diagramColors" Target="../diagrams/colors4.xm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diagramQuickStyle" Target="../diagrams/quickStyle4.xml"/><Relationship Id="rId11" Type="http://schemas.openxmlformats.org/officeDocument/2006/relationships/image" Target="../media/image22.png"/><Relationship Id="rId5" Type="http://schemas.openxmlformats.org/officeDocument/2006/relationships/diagramLayout" Target="../diagrams/layout4.xml"/><Relationship Id="rId10" Type="http://schemas.openxmlformats.org/officeDocument/2006/relationships/image" Target="../media/image21.jpeg"/><Relationship Id="rId4" Type="http://schemas.openxmlformats.org/officeDocument/2006/relationships/diagramData" Target="../diagrams/data4.xml"/><Relationship Id="rId9"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png"/><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flaggløpegutt.jpg"/>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79512" y="222956"/>
            <a:ext cx="8784000" cy="4291200"/>
          </a:xfrm>
        </p:spPr>
      </p:pic>
      <p:sp>
        <p:nvSpPr>
          <p:cNvPr id="4" name="Rectángulo 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Tree>
    <p:extLst>
      <p:ext uri="{BB962C8B-B14F-4D97-AF65-F5344CB8AC3E}">
        <p14:creationId xmlns:p14="http://schemas.microsoft.com/office/powerpoint/2010/main" val="70231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graphicFrame>
        <p:nvGraphicFramePr>
          <p:cNvPr id="2" name="Diagrama 1"/>
          <p:cNvGraphicFramePr/>
          <p:nvPr>
            <p:extLst>
              <p:ext uri="{D42A27DB-BD31-4B8C-83A1-F6EECF244321}">
                <p14:modId xmlns:p14="http://schemas.microsoft.com/office/powerpoint/2010/main" val="1042007710"/>
              </p:ext>
            </p:extLst>
          </p:nvPr>
        </p:nvGraphicFramePr>
        <p:xfrm>
          <a:off x="827584" y="874903"/>
          <a:ext cx="4896544" cy="30674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ítulo 1"/>
          <p:cNvSpPr txBox="1">
            <a:spLocks/>
          </p:cNvSpPr>
          <p:nvPr/>
        </p:nvSpPr>
        <p:spPr>
          <a:xfrm>
            <a:off x="273312" y="249868"/>
            <a:ext cx="4176464" cy="5112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2800"/>
              <a:t>Principios del MQR</a:t>
            </a:r>
          </a:p>
        </p:txBody>
      </p:sp>
      <p:sp>
        <p:nvSpPr>
          <p:cNvPr id="5" name="Rectángulo redondeado 4"/>
          <p:cNvSpPr/>
          <p:nvPr/>
        </p:nvSpPr>
        <p:spPr>
          <a:xfrm>
            <a:off x="5936327" y="1567697"/>
            <a:ext cx="2386853" cy="59503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350">
                <a:solidFill>
                  <a:schemeClr val="tx1"/>
                </a:solidFill>
              </a:rPr>
              <a:t>Consentimiento Informado</a:t>
            </a:r>
          </a:p>
        </p:txBody>
      </p:sp>
      <p:sp>
        <p:nvSpPr>
          <p:cNvPr id="9" name="Rectángulo redondeado 8"/>
          <p:cNvSpPr/>
          <p:nvPr/>
        </p:nvSpPr>
        <p:spPr>
          <a:xfrm>
            <a:off x="5895340" y="2491115"/>
            <a:ext cx="2386853" cy="59503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350">
                <a:solidFill>
                  <a:schemeClr val="tx1"/>
                </a:solidFill>
              </a:rPr>
              <a:t>SOP</a:t>
            </a:r>
          </a:p>
        </p:txBody>
      </p:sp>
      <p:sp>
        <p:nvSpPr>
          <p:cNvPr id="10" name="Rectángulo redondeado 9"/>
          <p:cNvSpPr/>
          <p:nvPr/>
        </p:nvSpPr>
        <p:spPr>
          <a:xfrm>
            <a:off x="5892117" y="817534"/>
            <a:ext cx="2386853" cy="59503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350">
                <a:solidFill>
                  <a:schemeClr val="tx1"/>
                </a:solidFill>
              </a:rPr>
              <a:t>Política de Quejas y Retroalimentación</a:t>
            </a:r>
          </a:p>
        </p:txBody>
      </p:sp>
      <p:sp>
        <p:nvSpPr>
          <p:cNvPr id="12" name="Rectángulo redondeado 11"/>
          <p:cNvSpPr/>
          <p:nvPr/>
        </p:nvSpPr>
        <p:spPr>
          <a:xfrm>
            <a:off x="5936326" y="3347294"/>
            <a:ext cx="2386853" cy="59503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350">
                <a:solidFill>
                  <a:schemeClr val="tx1"/>
                </a:solidFill>
              </a:rPr>
              <a:t>Informes / Reportes</a:t>
            </a:r>
          </a:p>
        </p:txBody>
      </p:sp>
    </p:spTree>
    <p:extLst>
      <p:ext uri="{BB962C8B-B14F-4D97-AF65-F5344CB8AC3E}">
        <p14:creationId xmlns:p14="http://schemas.microsoft.com/office/powerpoint/2010/main" val="3492396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5" name="Título 1"/>
          <p:cNvSpPr txBox="1">
            <a:spLocks/>
          </p:cNvSpPr>
          <p:nvPr/>
        </p:nvSpPr>
        <p:spPr>
          <a:xfrm>
            <a:off x="248194" y="79822"/>
            <a:ext cx="4176464" cy="5112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2800"/>
              <a:t>Nuestros canales</a:t>
            </a:r>
          </a:p>
        </p:txBody>
      </p:sp>
      <p:sp>
        <p:nvSpPr>
          <p:cNvPr id="13" name="Hexágono 12"/>
          <p:cNvSpPr/>
          <p:nvPr/>
        </p:nvSpPr>
        <p:spPr>
          <a:xfrm>
            <a:off x="342573" y="1432541"/>
            <a:ext cx="1386206" cy="1118636"/>
          </a:xfrm>
          <a:prstGeom prst="hexagon">
            <a:avLst/>
          </a:prstGeom>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Buzón de Sugerencia</a:t>
            </a:r>
          </a:p>
        </p:txBody>
      </p:sp>
      <p:sp>
        <p:nvSpPr>
          <p:cNvPr id="14" name="Hexágono 13"/>
          <p:cNvSpPr/>
          <p:nvPr/>
        </p:nvSpPr>
        <p:spPr>
          <a:xfrm>
            <a:off x="1568585" y="2084746"/>
            <a:ext cx="1386206" cy="11106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Correo electrónico</a:t>
            </a:r>
          </a:p>
        </p:txBody>
      </p:sp>
      <p:sp>
        <p:nvSpPr>
          <p:cNvPr id="15" name="Hexágono 14"/>
          <p:cNvSpPr/>
          <p:nvPr/>
        </p:nvSpPr>
        <p:spPr>
          <a:xfrm>
            <a:off x="296656" y="2698073"/>
            <a:ext cx="1386206" cy="1110698"/>
          </a:xfrm>
          <a:prstGeom prst="hexagon">
            <a:avLst/>
          </a:prstGeom>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Aplicación IPI</a:t>
            </a:r>
          </a:p>
        </p:txBody>
      </p:sp>
      <p:sp>
        <p:nvSpPr>
          <p:cNvPr id="16" name="Hexágono 15"/>
          <p:cNvSpPr/>
          <p:nvPr/>
        </p:nvSpPr>
        <p:spPr>
          <a:xfrm>
            <a:off x="1568585" y="3350278"/>
            <a:ext cx="1386206" cy="1110698"/>
          </a:xfrm>
          <a:prstGeom prst="hexagon">
            <a:avLst/>
          </a:prstGeom>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Espacio de Rendición de cuentas</a:t>
            </a:r>
          </a:p>
        </p:txBody>
      </p:sp>
      <p:sp>
        <p:nvSpPr>
          <p:cNvPr id="17" name="Hexágono 16"/>
          <p:cNvSpPr/>
          <p:nvPr/>
        </p:nvSpPr>
        <p:spPr>
          <a:xfrm>
            <a:off x="2794597" y="2725846"/>
            <a:ext cx="1386206" cy="1110698"/>
          </a:xfrm>
          <a:prstGeom prst="hexagon">
            <a:avLst/>
          </a:prstGeom>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Línea Telefónica</a:t>
            </a:r>
          </a:p>
        </p:txBody>
      </p:sp>
      <p:sp>
        <p:nvSpPr>
          <p:cNvPr id="18" name="Hexágono 17"/>
          <p:cNvSpPr/>
          <p:nvPr/>
        </p:nvSpPr>
        <p:spPr>
          <a:xfrm>
            <a:off x="2808901" y="1399234"/>
            <a:ext cx="1386206" cy="1110698"/>
          </a:xfrm>
          <a:prstGeom prst="hexagon">
            <a:avLst/>
          </a:prstGeom>
          <a:solidFill>
            <a:schemeClr val="accent1"/>
          </a:solid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Staff de NRC</a:t>
            </a:r>
          </a:p>
        </p:txBody>
      </p:sp>
      <p:sp>
        <p:nvSpPr>
          <p:cNvPr id="20" name="Hexágono 19"/>
          <p:cNvSpPr/>
          <p:nvPr/>
        </p:nvSpPr>
        <p:spPr>
          <a:xfrm>
            <a:off x="1567817" y="2092684"/>
            <a:ext cx="1386206" cy="1110698"/>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200"/>
              <a:t>Correo electrónico</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142836"/>
            <a:ext cx="4083918" cy="4083918"/>
          </a:xfrm>
          <a:prstGeom prst="rect">
            <a:avLst/>
          </a:prstGeom>
        </p:spPr>
      </p:pic>
    </p:spTree>
    <p:extLst>
      <p:ext uri="{BB962C8B-B14F-4D97-AF65-F5344CB8AC3E}">
        <p14:creationId xmlns:p14="http://schemas.microsoft.com/office/powerpoint/2010/main" val="832533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p:cNvSpPr>
            <a:spLocks noGrp="1"/>
          </p:cNvSpPr>
          <p:nvPr>
            <p:ph type="subTitle" idx="1"/>
          </p:nvPr>
        </p:nvSpPr>
        <p:spPr>
          <a:xfrm>
            <a:off x="276441" y="2505413"/>
            <a:ext cx="2663984" cy="1371989"/>
          </a:xfrm>
        </p:spPr>
        <p:txBody>
          <a:bodyPr/>
          <a:lstStyle/>
          <a:p>
            <a:r>
              <a:rPr lang="es-CO" b="1"/>
              <a:t>QUEJA:</a:t>
            </a:r>
            <a:br>
              <a:rPr lang="es-CO" b="1"/>
            </a:br>
            <a:r>
              <a:rPr lang="es-CO"/>
              <a:t>Expresión de insatisfacción  o descontento sobre alguno de los servicios, acciones, o personas del staff.</a:t>
            </a:r>
            <a:endParaRPr lang="es-CO" b="1"/>
          </a:p>
        </p:txBody>
      </p:sp>
      <p:sp>
        <p:nvSpPr>
          <p:cNvPr id="8" name="Marcador de texto 7"/>
          <p:cNvSpPr>
            <a:spLocks noGrp="1"/>
          </p:cNvSpPr>
          <p:nvPr>
            <p:ph type="body" sz="quarter" idx="13"/>
          </p:nvPr>
        </p:nvSpPr>
        <p:spPr>
          <a:xfrm>
            <a:off x="3294353" y="2625974"/>
            <a:ext cx="2590800" cy="1007541"/>
          </a:xfrm>
        </p:spPr>
        <p:txBody>
          <a:bodyPr vert="horz" lIns="91440" tIns="45720" rIns="91440" bIns="45720" anchor="ctr" anchorCtr="0"/>
          <a:lstStyle/>
          <a:p>
            <a:r>
              <a:rPr lang="es-CO" b="1"/>
              <a:t>SOLICITUD:</a:t>
            </a:r>
            <a:br>
              <a:rPr lang="es-CO" b="1"/>
            </a:br>
            <a:r>
              <a:rPr lang="es-CO"/>
              <a:t>De información</a:t>
            </a:r>
          </a:p>
          <a:p>
            <a:r>
              <a:rPr lang="es-CO"/>
              <a:t>De Asistencia</a:t>
            </a:r>
          </a:p>
        </p:txBody>
      </p:sp>
      <p:sp>
        <p:nvSpPr>
          <p:cNvPr id="9" name="Marcador de texto 8"/>
          <p:cNvSpPr>
            <a:spLocks noGrp="1"/>
          </p:cNvSpPr>
          <p:nvPr>
            <p:ph type="body" sz="quarter" idx="14"/>
          </p:nvPr>
        </p:nvSpPr>
        <p:spPr/>
        <p:txBody>
          <a:bodyPr/>
          <a:lstStyle/>
          <a:p>
            <a:r>
              <a:rPr lang="es-CO" b="1"/>
              <a:t>RETROALIMENTACIÓN:</a:t>
            </a:r>
            <a:br>
              <a:rPr lang="es-CO" b="1"/>
            </a:br>
            <a:r>
              <a:rPr lang="es-CO"/>
              <a:t>Exposición en forma de opiniones, criticas, felicitaciones o sugerencias.</a:t>
            </a:r>
            <a:endParaRPr lang="es-CO" b="1"/>
          </a:p>
        </p:txBody>
      </p:sp>
      <p:pic>
        <p:nvPicPr>
          <p:cNvPr id="10" name="Imagen 9"/>
          <p:cNvPicPr>
            <a:picLocks noChangeAspect="1"/>
          </p:cNvPicPr>
          <p:nvPr/>
        </p:nvPicPr>
        <p:blipFill rotWithShape="1">
          <a:blip r:embed="rId3">
            <a:biLevel thresh="75000"/>
            <a:extLst>
              <a:ext uri="{28A0092B-C50C-407E-A947-70E740481C1C}">
                <a14:useLocalDpi xmlns:a14="http://schemas.microsoft.com/office/drawing/2010/main" val="0"/>
              </a:ext>
            </a:extLst>
          </a:blip>
          <a:srcRect l="11291" t="6359" r="15369" b="5071"/>
          <a:stretch/>
        </p:blipFill>
        <p:spPr>
          <a:xfrm>
            <a:off x="512189" y="861618"/>
            <a:ext cx="2192487" cy="1359412"/>
          </a:xfrm>
          <a:prstGeom prst="rect">
            <a:avLst/>
          </a:prstGeom>
        </p:spPr>
      </p:pic>
      <p:pic>
        <p:nvPicPr>
          <p:cNvPr id="12" name="Imagen 11"/>
          <p:cNvPicPr>
            <a:picLocks noChangeAspect="1"/>
          </p:cNvPicPr>
          <p:nvPr/>
        </p:nvPicPr>
        <p:blipFill rotWithShape="1">
          <a:blip r:embed="rId4" cstate="print">
            <a:extLst>
              <a:ext uri="{28A0092B-C50C-407E-A947-70E740481C1C}">
                <a14:useLocalDpi xmlns:a14="http://schemas.microsoft.com/office/drawing/2010/main" val="0"/>
              </a:ext>
            </a:extLst>
          </a:blip>
          <a:srcRect l="3019" t="21020" r="4327" b="29556"/>
          <a:stretch/>
        </p:blipFill>
        <p:spPr>
          <a:xfrm>
            <a:off x="3417545" y="858073"/>
            <a:ext cx="1874934" cy="1080120"/>
          </a:xfrm>
          <a:prstGeom prst="rect">
            <a:avLst/>
          </a:prstGeom>
        </p:spPr>
      </p:pic>
      <p:sp>
        <p:nvSpPr>
          <p:cNvPr id="13" name="Título 1"/>
          <p:cNvSpPr txBox="1">
            <a:spLocks/>
          </p:cNvSpPr>
          <p:nvPr/>
        </p:nvSpPr>
        <p:spPr>
          <a:xfrm>
            <a:off x="611560" y="182087"/>
            <a:ext cx="4176464" cy="5112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2800"/>
              <a:t>Gestión de información</a:t>
            </a:r>
          </a:p>
        </p:txBody>
      </p:sp>
      <p:sp>
        <p:nvSpPr>
          <p:cNvPr id="14" name="Rectángulo 1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15" name="Imagen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19" name="Rectángulo 18"/>
          <p:cNvSpPr/>
          <p:nvPr/>
        </p:nvSpPr>
        <p:spPr>
          <a:xfrm>
            <a:off x="3904299" y="3729784"/>
            <a:ext cx="1379354" cy="1432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900"/>
              <a:t>Derivaciones internas</a:t>
            </a:r>
          </a:p>
        </p:txBody>
      </p:sp>
      <p:sp>
        <p:nvSpPr>
          <p:cNvPr id="20" name="Rectángulo 19"/>
          <p:cNvSpPr/>
          <p:nvPr/>
        </p:nvSpPr>
        <p:spPr>
          <a:xfrm>
            <a:off x="3904298" y="4048547"/>
            <a:ext cx="1379354" cy="1432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900"/>
              <a:t>Derivaciones Externas</a:t>
            </a:r>
          </a:p>
        </p:txBody>
      </p:sp>
      <p:sp>
        <p:nvSpPr>
          <p:cNvPr id="5" name="Rectangle 2"/>
          <p:cNvSpPr>
            <a:spLocks noChangeArrowheads="1"/>
          </p:cNvSpPr>
          <p:nvPr/>
        </p:nvSpPr>
        <p:spPr bwMode="auto">
          <a:xfrm>
            <a:off x="401771" y="4046254"/>
            <a:ext cx="2413322" cy="142353"/>
          </a:xfrm>
          <a:prstGeom prst="rect">
            <a:avLst/>
          </a:prstGeom>
          <a:noFill/>
          <a:ln>
            <a:noFill/>
          </a:ln>
          <a:effectLst/>
        </p:spPr>
        <p:txBody>
          <a:bodyPr vert="horz" wrap="square" lIns="0" tIns="-9522" rIns="0" bIns="-9522" numCol="1" anchor="ctr" anchorCtr="0" compatLnSpc="1">
            <a:prstTxWarp prst="textNoShape">
              <a:avLst/>
            </a:prstTxWarp>
            <a:spAutoFit/>
          </a:bodyPr>
          <a:lstStyle/>
          <a:p>
            <a:pPr algn="ctr" defTabSz="685800" eaLnBrk="0" fontAlgn="base" hangingPunct="0">
              <a:spcBef>
                <a:spcPct val="0"/>
              </a:spcBef>
              <a:spcAft>
                <a:spcPct val="0"/>
              </a:spcAft>
            </a:pPr>
            <a:r>
              <a:rPr lang="es-ES" altLang="es-MX" sz="1050">
                <a:solidFill>
                  <a:srgbClr val="FF0000"/>
                </a:solidFill>
                <a:latin typeface="Google Sans"/>
              </a:rPr>
              <a:t>¡Siempre requiere una respuesta!</a:t>
            </a:r>
            <a:r>
              <a:rPr lang="es-ES" altLang="es-MX" sz="300">
                <a:solidFill>
                  <a:srgbClr val="FF0000"/>
                </a:solidFill>
              </a:rPr>
              <a:t> </a:t>
            </a:r>
            <a:endParaRPr lang="es-ES" altLang="es-MX" sz="825">
              <a:solidFill>
                <a:srgbClr val="FF0000"/>
              </a:solidFill>
              <a:latin typeface="Arial" panose="020B0604020202020204" pitchFamily="34" charset="0"/>
            </a:endParaRPr>
          </a:p>
        </p:txBody>
      </p:sp>
      <p:sp>
        <p:nvSpPr>
          <p:cNvPr id="2" name="Rectangle 1">
            <a:extLst>
              <a:ext uri="{FF2B5EF4-FFF2-40B4-BE49-F238E27FC236}">
                <a16:creationId xmlns:a16="http://schemas.microsoft.com/office/drawing/2014/main" id="{63DDD293-DE5D-0964-3B6F-4BDC50993B31}"/>
              </a:ext>
            </a:extLst>
          </p:cNvPr>
          <p:cNvSpPr/>
          <p:nvPr/>
        </p:nvSpPr>
        <p:spPr>
          <a:xfrm>
            <a:off x="6146801" y="245835"/>
            <a:ext cx="2828469" cy="197575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Marcador de texto 7">
            <a:extLst>
              <a:ext uri="{FF2B5EF4-FFF2-40B4-BE49-F238E27FC236}">
                <a16:creationId xmlns:a16="http://schemas.microsoft.com/office/drawing/2014/main" id="{F6D83702-AA7C-99FC-315D-E90479B4B044}"/>
              </a:ext>
            </a:extLst>
          </p:cNvPr>
          <p:cNvSpPr txBox="1">
            <a:spLocks/>
          </p:cNvSpPr>
          <p:nvPr/>
        </p:nvSpPr>
        <p:spPr>
          <a:xfrm>
            <a:off x="6204467" y="691945"/>
            <a:ext cx="2590800" cy="1007541"/>
          </a:xfrm>
          <a:prstGeom prst="rect">
            <a:avLst/>
          </a:prstGeom>
        </p:spPr>
        <p:txBody>
          <a:bodyPr vert="horz" lIns="91440" tIns="45720" rIns="91440" bIns="45720" anchor="ctr" anchorCtr="0"/>
          <a:lstStyle>
            <a:lvl1pPr marL="0" indent="0" algn="ctr" defTabSz="457200" rtl="0" eaLnBrk="1" latinLnBrk="0" hangingPunct="1">
              <a:spcBef>
                <a:spcPct val="20000"/>
              </a:spcBef>
              <a:buFont typeface="Arial"/>
              <a:buNone/>
              <a:defRPr sz="16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s-CO" b="1"/>
              <a:t>ALERTAS</a:t>
            </a:r>
            <a:endParaRPr lang="es-CO"/>
          </a:p>
          <a:p>
            <a:r>
              <a:rPr lang="es-CO"/>
              <a:t>De seguridad</a:t>
            </a:r>
          </a:p>
          <a:p>
            <a:r>
              <a:rPr lang="es-CO"/>
              <a:t>Programáticas</a:t>
            </a:r>
            <a:br>
              <a:rPr lang="es-CO" b="1"/>
            </a:br>
            <a:endParaRPr lang="es-CO"/>
          </a:p>
        </p:txBody>
      </p:sp>
    </p:spTree>
    <p:extLst>
      <p:ext uri="{BB962C8B-B14F-4D97-AF65-F5344CB8AC3E}">
        <p14:creationId xmlns:p14="http://schemas.microsoft.com/office/powerpoint/2010/main" val="393381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arcador de texto 16"/>
          <p:cNvSpPr>
            <a:spLocks noGrp="1"/>
          </p:cNvSpPr>
          <p:nvPr>
            <p:ph type="body" idx="1"/>
          </p:nvPr>
        </p:nvSpPr>
        <p:spPr>
          <a:xfrm>
            <a:off x="75565" y="607208"/>
            <a:ext cx="3868340" cy="617934"/>
          </a:xfrm>
        </p:spPr>
        <p:txBody>
          <a:bodyPr>
            <a:normAutofit fontScale="77500" lnSpcReduction="20000"/>
          </a:bodyPr>
          <a:lstStyle/>
          <a:p>
            <a:pPr algn="ctr"/>
            <a:r>
              <a:rPr lang="es-ES"/>
              <a:t>¿Qué debe hacer el personal y el voluntariado cuando reciben quejas / reclamos y retroalimentación?</a:t>
            </a:r>
            <a:endParaRPr lang="es-MX"/>
          </a:p>
        </p:txBody>
      </p:sp>
      <p:sp>
        <p:nvSpPr>
          <p:cNvPr id="19" name="Marcador de contenido 18"/>
          <p:cNvSpPr>
            <a:spLocks noGrp="1"/>
          </p:cNvSpPr>
          <p:nvPr>
            <p:ph sz="half" idx="2"/>
          </p:nvPr>
        </p:nvSpPr>
        <p:spPr>
          <a:xfrm>
            <a:off x="380406" y="1337987"/>
            <a:ext cx="3868340" cy="2763441"/>
          </a:xfrm>
        </p:spPr>
        <p:txBody>
          <a:bodyPr lIns="91440" tIns="45720" rIns="91440" bIns="45720" anchor="t"/>
          <a:lstStyle/>
          <a:p>
            <a:r>
              <a:rPr lang="es-MX" sz="1500" i="1"/>
              <a:t>Escuchar</a:t>
            </a:r>
          </a:p>
          <a:p>
            <a:r>
              <a:rPr lang="es-MX" sz="1500" i="1"/>
              <a:t>Hacer empatía con la persona</a:t>
            </a:r>
          </a:p>
          <a:p>
            <a:r>
              <a:rPr lang="es-MX" sz="1500" i="1"/>
              <a:t>Decirle que entiende su situación </a:t>
            </a:r>
          </a:p>
          <a:p>
            <a:r>
              <a:rPr lang="es-MX" sz="1500" i="1"/>
              <a:t>Dar un trato cordial</a:t>
            </a:r>
          </a:p>
          <a:p>
            <a:pPr marL="0" indent="0">
              <a:buNone/>
            </a:pPr>
            <a:endParaRPr lang="es-MX" sz="1500" i="1" dirty="0"/>
          </a:p>
          <a:p>
            <a:endParaRPr lang="es-MX"/>
          </a:p>
        </p:txBody>
      </p:sp>
      <p:sp>
        <p:nvSpPr>
          <p:cNvPr id="20" name="Marcador de texto 19"/>
          <p:cNvSpPr>
            <a:spLocks noGrp="1"/>
          </p:cNvSpPr>
          <p:nvPr>
            <p:ph type="body" sz="quarter" idx="3"/>
          </p:nvPr>
        </p:nvSpPr>
        <p:spPr>
          <a:xfrm>
            <a:off x="4629150" y="628699"/>
            <a:ext cx="3887391" cy="617934"/>
          </a:xfrm>
        </p:spPr>
        <p:txBody>
          <a:bodyPr vert="horz" lIns="68580" tIns="34290" rIns="68580" bIns="34290" rtlCol="0" anchor="b">
            <a:normAutofit fontScale="85000" lnSpcReduction="20000"/>
          </a:bodyPr>
          <a:lstStyle/>
          <a:p>
            <a:pPr algn="ctr"/>
            <a:r>
              <a:rPr lang="es-ES"/>
              <a:t>¿Qué no debe hacer el personal y el voluntariado cuando reciben quejas / reclamos    y retroalimentación?</a:t>
            </a:r>
            <a:endParaRPr lang="es-MX"/>
          </a:p>
        </p:txBody>
      </p:sp>
      <p:sp>
        <p:nvSpPr>
          <p:cNvPr id="21" name="Marcador de contenido 20"/>
          <p:cNvSpPr>
            <a:spLocks noGrp="1"/>
          </p:cNvSpPr>
          <p:nvPr>
            <p:ph sz="quarter" idx="4"/>
          </p:nvPr>
        </p:nvSpPr>
        <p:spPr>
          <a:xfrm>
            <a:off x="4539615" y="1375062"/>
            <a:ext cx="3887391" cy="2763441"/>
          </a:xfrm>
        </p:spPr>
        <p:txBody>
          <a:bodyPr>
            <a:normAutofit/>
          </a:bodyPr>
          <a:lstStyle/>
          <a:p>
            <a:pPr lvl="0"/>
            <a:r>
              <a:rPr lang="es-ES" sz="1650"/>
              <a:t>Ponerse a la defensiva</a:t>
            </a:r>
            <a:endParaRPr lang="es-MX" sz="1650"/>
          </a:p>
          <a:p>
            <a:pPr lvl="0"/>
            <a:r>
              <a:rPr lang="es-ES" sz="1650"/>
              <a:t>Discutir con la persona</a:t>
            </a:r>
            <a:endParaRPr lang="es-MX" sz="1650"/>
          </a:p>
          <a:p>
            <a:pPr lvl="0"/>
            <a:r>
              <a:rPr lang="es-ES" sz="1650"/>
              <a:t>Darle poca importancia                                                                             </a:t>
            </a:r>
            <a:endParaRPr lang="es-MX" sz="1650"/>
          </a:p>
          <a:p>
            <a:pPr lvl="0"/>
            <a:r>
              <a:rPr lang="es-ES" sz="1650"/>
              <a:t>Culpar a otros</a:t>
            </a:r>
            <a:endParaRPr lang="es-MX" sz="1650"/>
          </a:p>
          <a:p>
            <a:pPr lvl="0"/>
            <a:r>
              <a:rPr lang="es-ES" sz="1650"/>
              <a:t>Hacer suposiciones sin conocer los hechos</a:t>
            </a:r>
            <a:endParaRPr lang="es-MX" sz="1650"/>
          </a:p>
          <a:p>
            <a:pPr lvl="0"/>
            <a:r>
              <a:rPr lang="es-ES" sz="1650"/>
              <a:t>Hacer promesas que no se pueden cumplir</a:t>
            </a:r>
            <a:endParaRPr lang="es-MX" sz="1650"/>
          </a:p>
          <a:p>
            <a:r>
              <a:rPr lang="es-ES" sz="1650"/>
              <a:t>Ignorar el problema</a:t>
            </a:r>
            <a:endParaRPr lang="es-MX" sz="1650" i="1"/>
          </a:p>
          <a:p>
            <a:endParaRPr lang="es-MX"/>
          </a:p>
        </p:txBody>
      </p:sp>
      <p:sp>
        <p:nvSpPr>
          <p:cNvPr id="8" name="Rectángulo 7"/>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11" name="Título 9"/>
          <p:cNvSpPr txBox="1">
            <a:spLocks/>
          </p:cNvSpPr>
          <p:nvPr/>
        </p:nvSpPr>
        <p:spPr>
          <a:xfrm>
            <a:off x="497357" y="2459290"/>
            <a:ext cx="7886700" cy="994172"/>
          </a:xfrm>
          <a:prstGeom prst="rect">
            <a:avLst/>
          </a:prstGeom>
        </p:spPr>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s-MX" sz="3300"/>
            </a:br>
            <a:endParaRPr lang="es-MX" sz="3300"/>
          </a:p>
        </p:txBody>
      </p:sp>
      <p:sp>
        <p:nvSpPr>
          <p:cNvPr id="14" name="Subtítulo 4"/>
          <p:cNvSpPr txBox="1">
            <a:spLocks/>
          </p:cNvSpPr>
          <p:nvPr/>
        </p:nvSpPr>
        <p:spPr>
          <a:xfrm>
            <a:off x="496348" y="2098796"/>
            <a:ext cx="6858000" cy="12418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endParaRPr lang="es-MX" sz="900" i="1"/>
          </a:p>
        </p:txBody>
      </p:sp>
      <p:sp>
        <p:nvSpPr>
          <p:cNvPr id="18" name="Subtítulo 4"/>
          <p:cNvSpPr txBox="1">
            <a:spLocks/>
          </p:cNvSpPr>
          <p:nvPr/>
        </p:nvSpPr>
        <p:spPr>
          <a:xfrm>
            <a:off x="1203180" y="1894843"/>
            <a:ext cx="6858000" cy="12418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MX" sz="1500" i="1"/>
          </a:p>
        </p:txBody>
      </p:sp>
      <p:pic>
        <p:nvPicPr>
          <p:cNvPr id="24" name="Picture 1" descr="http://corefitnessappleby.files.wordpress.com/2012/10/big-tick.jpg?w=150&amp;h=145"/>
          <p:cNvPicPr/>
          <p:nvPr/>
        </p:nvPicPr>
        <p:blipFill>
          <a:blip r:embed="rId3" cstate="print"/>
          <a:srcRect/>
          <a:stretch>
            <a:fillRect/>
          </a:stretch>
        </p:blipFill>
        <p:spPr bwMode="auto">
          <a:xfrm>
            <a:off x="2541055" y="2407105"/>
            <a:ext cx="1218094" cy="1109966"/>
          </a:xfrm>
          <a:prstGeom prst="rect">
            <a:avLst/>
          </a:prstGeom>
          <a:noFill/>
          <a:ln w="9525">
            <a:noFill/>
            <a:miter lim="800000"/>
            <a:headEnd/>
            <a:tailEnd/>
          </a:ln>
        </p:spPr>
      </p:pic>
      <p:pic>
        <p:nvPicPr>
          <p:cNvPr id="25" name="Picture 3" descr="http://4.bp.blogspot.com/-JWS5-wC76ss/T7MicAqrUOI/AAAAAAAAILE/clNng2g50I0/s1600/Screen+shot+2012-05-16+at+04.43.25.png"/>
          <p:cNvPicPr/>
          <p:nvPr/>
        </p:nvPicPr>
        <p:blipFill>
          <a:blip r:embed="rId4" cstate="print"/>
          <a:srcRect/>
          <a:stretch>
            <a:fillRect/>
          </a:stretch>
        </p:blipFill>
        <p:spPr bwMode="auto">
          <a:xfrm>
            <a:off x="7956684" y="2677616"/>
            <a:ext cx="1133197" cy="1023496"/>
          </a:xfrm>
          <a:prstGeom prst="rect">
            <a:avLst/>
          </a:prstGeom>
          <a:noFill/>
          <a:ln w="9525">
            <a:noFill/>
            <a:miter lim="800000"/>
            <a:headEnd/>
            <a:tailEnd/>
          </a:ln>
        </p:spPr>
      </p:pic>
    </p:spTree>
    <p:extLst>
      <p:ext uri="{BB962C8B-B14F-4D97-AF65-F5344CB8AC3E}">
        <p14:creationId xmlns:p14="http://schemas.microsoft.com/office/powerpoint/2010/main" val="4280287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Rectángulo 318"/>
          <p:cNvSpPr/>
          <p:nvPr/>
        </p:nvSpPr>
        <p:spPr>
          <a:xfrm>
            <a:off x="1431138" y="2998871"/>
            <a:ext cx="1713425" cy="687227"/>
          </a:xfrm>
          <a:prstGeom prst="rect">
            <a:avLst/>
          </a:prstGeom>
          <a:solidFill>
            <a:schemeClr val="accent5">
              <a:lumMod val="60000"/>
              <a:lumOff val="40000"/>
              <a:alpha val="50000"/>
            </a:schemeClr>
          </a:solidFill>
          <a:ln>
            <a:solidFill>
              <a:schemeClr val="tx1"/>
            </a:solidFill>
            <a:prstDash val="lgDash"/>
          </a:ln>
        </p:spPr>
        <p:style>
          <a:lnRef idx="0">
            <a:scrgbClr r="0" g="0" b="0"/>
          </a:lnRef>
          <a:fillRef idx="0">
            <a:scrgbClr r="0" g="0" b="0"/>
          </a:fillRef>
          <a:effectRef idx="0">
            <a:scrgbClr r="0" g="0" b="0"/>
          </a:effectRef>
          <a:fontRef idx="minor">
            <a:schemeClr val="lt1"/>
          </a:fontRef>
        </p:style>
        <p:txBody>
          <a:bodyPr rtlCol="0" anchor="ctr"/>
          <a:lstStyle/>
          <a:p>
            <a:pPr algn="ctr"/>
            <a:endParaRPr lang="es-MX" sz="1350"/>
          </a:p>
        </p:txBody>
      </p:sp>
      <p:sp>
        <p:nvSpPr>
          <p:cNvPr id="2" name="CuadroTexto 1"/>
          <p:cNvSpPr txBox="1"/>
          <p:nvPr/>
        </p:nvSpPr>
        <p:spPr>
          <a:xfrm>
            <a:off x="91310" y="2311350"/>
            <a:ext cx="995024" cy="276999"/>
          </a:xfrm>
          <a:prstGeom prst="rect">
            <a:avLst/>
          </a:prstGeom>
          <a:solidFill>
            <a:schemeClr val="accent2"/>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1200" b="1"/>
              <a:t>QUEJA</a:t>
            </a:r>
          </a:p>
        </p:txBody>
      </p:sp>
      <p:sp>
        <p:nvSpPr>
          <p:cNvPr id="8" name="CuadroTexto 7"/>
          <p:cNvSpPr txBox="1"/>
          <p:nvPr/>
        </p:nvSpPr>
        <p:spPr>
          <a:xfrm>
            <a:off x="1527362" y="3106302"/>
            <a:ext cx="154205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CONTRA NRC</a:t>
            </a:r>
          </a:p>
        </p:txBody>
      </p:sp>
      <p:cxnSp>
        <p:nvCxnSpPr>
          <p:cNvPr id="10" name="Conector angular 9"/>
          <p:cNvCxnSpPr>
            <a:stCxn id="2" idx="3"/>
            <a:endCxn id="73" idx="1"/>
          </p:cNvCxnSpPr>
          <p:nvPr/>
        </p:nvCxnSpPr>
        <p:spPr>
          <a:xfrm flipV="1">
            <a:off x="1086334" y="1331929"/>
            <a:ext cx="344804" cy="110637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ector angular 11"/>
          <p:cNvCxnSpPr>
            <a:stCxn id="2" idx="3"/>
            <a:endCxn id="298" idx="1"/>
          </p:cNvCxnSpPr>
          <p:nvPr/>
        </p:nvCxnSpPr>
        <p:spPr>
          <a:xfrm flipV="1">
            <a:off x="1086334" y="2292283"/>
            <a:ext cx="381687" cy="14602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onector angular 13"/>
          <p:cNvCxnSpPr>
            <a:stCxn id="2" idx="3"/>
            <a:endCxn id="319" idx="1"/>
          </p:cNvCxnSpPr>
          <p:nvPr/>
        </p:nvCxnSpPr>
        <p:spPr>
          <a:xfrm>
            <a:off x="1086334" y="2438307"/>
            <a:ext cx="344804" cy="90417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91" name="Rectángulo 90"/>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92" name="Imagen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93" name="Rectángulo 92"/>
          <p:cNvSpPr/>
          <p:nvPr/>
        </p:nvSpPr>
        <p:spPr>
          <a:xfrm>
            <a:off x="4586618" y="3175569"/>
            <a:ext cx="227948" cy="300082"/>
          </a:xfrm>
          <a:prstGeom prst="rect">
            <a:avLst/>
          </a:prstGeom>
        </p:spPr>
        <p:txBody>
          <a:bodyPr wrap="none">
            <a:spAutoFit/>
          </a:bodyPr>
          <a:lstStyle/>
          <a:p>
            <a:r>
              <a:rPr lang="es-MX" sz="1350">
                <a:solidFill>
                  <a:srgbClr val="000000"/>
                </a:solidFill>
                <a:latin typeface="Times New Roman" panose="02020603050405020304" pitchFamily="18" charset="0"/>
              </a:rPr>
              <a:t> </a:t>
            </a:r>
            <a:endParaRPr lang="es-MX" sz="1350"/>
          </a:p>
        </p:txBody>
      </p:sp>
      <p:sp>
        <p:nvSpPr>
          <p:cNvPr id="38" name="CuadroTexto 37"/>
          <p:cNvSpPr txBox="1"/>
          <p:nvPr/>
        </p:nvSpPr>
        <p:spPr>
          <a:xfrm>
            <a:off x="3668894" y="459893"/>
            <a:ext cx="1796739" cy="323165"/>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Relacionadas con el bien/ servicio entregado</a:t>
            </a:r>
          </a:p>
        </p:txBody>
      </p:sp>
      <p:sp>
        <p:nvSpPr>
          <p:cNvPr id="40" name="CuadroTexto 39"/>
          <p:cNvSpPr txBox="1"/>
          <p:nvPr/>
        </p:nvSpPr>
        <p:spPr>
          <a:xfrm>
            <a:off x="3680221" y="966227"/>
            <a:ext cx="1796738" cy="207749"/>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Exclusiones por criterios de selección</a:t>
            </a:r>
          </a:p>
        </p:txBody>
      </p:sp>
      <p:sp>
        <p:nvSpPr>
          <p:cNvPr id="41" name="CuadroTexto 40"/>
          <p:cNvSpPr txBox="1"/>
          <p:nvPr/>
        </p:nvSpPr>
        <p:spPr>
          <a:xfrm>
            <a:off x="3686167" y="1278216"/>
            <a:ext cx="1796738" cy="213585"/>
          </a:xfrm>
          <a:prstGeom prst="rect">
            <a:avLst/>
          </a:prstGeom>
          <a:solidFill>
            <a:schemeClr val="accent1"/>
          </a:solidFill>
          <a:ln>
            <a:solidFill>
              <a:schemeClr val="tx1"/>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88"/>
              <a:t>Otras preocupaciones programáticas</a:t>
            </a:r>
          </a:p>
        </p:txBody>
      </p:sp>
      <p:cxnSp>
        <p:nvCxnSpPr>
          <p:cNvPr id="45" name="Conector angular 44"/>
          <p:cNvCxnSpPr>
            <a:stCxn id="73" idx="3"/>
            <a:endCxn id="38" idx="1"/>
          </p:cNvCxnSpPr>
          <p:nvPr/>
        </p:nvCxnSpPr>
        <p:spPr>
          <a:xfrm flipV="1">
            <a:off x="3144563" y="609934"/>
            <a:ext cx="524331" cy="72199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Conector angular 47"/>
          <p:cNvCxnSpPr>
            <a:stCxn id="73" idx="3"/>
            <a:endCxn id="40" idx="1"/>
          </p:cNvCxnSpPr>
          <p:nvPr/>
        </p:nvCxnSpPr>
        <p:spPr>
          <a:xfrm flipV="1">
            <a:off x="3144563" y="1058560"/>
            <a:ext cx="535658" cy="27336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onector angular 52"/>
          <p:cNvCxnSpPr>
            <a:stCxn id="73" idx="3"/>
            <a:endCxn id="41" idx="1"/>
          </p:cNvCxnSpPr>
          <p:nvPr/>
        </p:nvCxnSpPr>
        <p:spPr>
          <a:xfrm>
            <a:off x="3144563" y="1331929"/>
            <a:ext cx="541604" cy="4439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CuadroTexto 63"/>
          <p:cNvSpPr txBox="1"/>
          <p:nvPr/>
        </p:nvSpPr>
        <p:spPr>
          <a:xfrm>
            <a:off x="5920609" y="156920"/>
            <a:ext cx="1243256" cy="196208"/>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75"/>
              <a:t>Calidad</a:t>
            </a:r>
          </a:p>
        </p:txBody>
      </p:sp>
      <p:sp>
        <p:nvSpPr>
          <p:cNvPr id="65" name="CuadroTexto 64"/>
          <p:cNvSpPr txBox="1"/>
          <p:nvPr/>
        </p:nvSpPr>
        <p:spPr>
          <a:xfrm>
            <a:off x="5916714" y="381720"/>
            <a:ext cx="1243256" cy="196208"/>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75"/>
              <a:t>Cantidad</a:t>
            </a:r>
          </a:p>
        </p:txBody>
      </p:sp>
      <p:sp>
        <p:nvSpPr>
          <p:cNvPr id="66" name="CuadroTexto 65"/>
          <p:cNvSpPr txBox="1"/>
          <p:nvPr/>
        </p:nvSpPr>
        <p:spPr>
          <a:xfrm>
            <a:off x="5926518" y="1492287"/>
            <a:ext cx="1235870" cy="300082"/>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Durabilidad de las formas de asistencia</a:t>
            </a:r>
          </a:p>
        </p:txBody>
      </p:sp>
      <p:sp>
        <p:nvSpPr>
          <p:cNvPr id="67" name="CuadroTexto 66"/>
          <p:cNvSpPr txBox="1"/>
          <p:nvPr/>
        </p:nvSpPr>
        <p:spPr>
          <a:xfrm>
            <a:off x="5926518" y="1174255"/>
            <a:ext cx="1235870" cy="300082"/>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Grado de involucramiento de la comunidad</a:t>
            </a:r>
          </a:p>
        </p:txBody>
      </p:sp>
      <p:sp>
        <p:nvSpPr>
          <p:cNvPr id="68" name="CuadroTexto 67"/>
          <p:cNvSpPr txBox="1"/>
          <p:nvPr/>
        </p:nvSpPr>
        <p:spPr>
          <a:xfrm>
            <a:off x="5920609" y="609428"/>
            <a:ext cx="1243256" cy="300082"/>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75"/>
              <a:t>Pertinencia de los servicios /bienes</a:t>
            </a:r>
          </a:p>
        </p:txBody>
      </p:sp>
      <p:sp>
        <p:nvSpPr>
          <p:cNvPr id="69" name="CuadroTexto 68"/>
          <p:cNvSpPr txBox="1"/>
          <p:nvPr/>
        </p:nvSpPr>
        <p:spPr>
          <a:xfrm>
            <a:off x="5916714" y="928375"/>
            <a:ext cx="1237387" cy="300082"/>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75"/>
              <a:t>Disponibilidad de la asistencia</a:t>
            </a:r>
          </a:p>
        </p:txBody>
      </p:sp>
      <p:cxnSp>
        <p:nvCxnSpPr>
          <p:cNvPr id="80" name="Conector angular 79"/>
          <p:cNvCxnSpPr>
            <a:stCxn id="38" idx="3"/>
            <a:endCxn id="64" idx="1"/>
          </p:cNvCxnSpPr>
          <p:nvPr/>
        </p:nvCxnSpPr>
        <p:spPr>
          <a:xfrm flipV="1">
            <a:off x="5465632" y="243482"/>
            <a:ext cx="454976" cy="36645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Conector angular 81"/>
          <p:cNvCxnSpPr>
            <a:stCxn id="38" idx="3"/>
            <a:endCxn id="65" idx="1"/>
          </p:cNvCxnSpPr>
          <p:nvPr/>
        </p:nvCxnSpPr>
        <p:spPr>
          <a:xfrm flipV="1">
            <a:off x="5465633" y="468282"/>
            <a:ext cx="451081" cy="14165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Conector angular 83"/>
          <p:cNvCxnSpPr>
            <a:stCxn id="38" idx="3"/>
            <a:endCxn id="68" idx="1"/>
          </p:cNvCxnSpPr>
          <p:nvPr/>
        </p:nvCxnSpPr>
        <p:spPr>
          <a:xfrm>
            <a:off x="5465632" y="609934"/>
            <a:ext cx="454976" cy="13799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Conector angular 85"/>
          <p:cNvCxnSpPr>
            <a:stCxn id="38" idx="3"/>
            <a:endCxn id="69" idx="1"/>
          </p:cNvCxnSpPr>
          <p:nvPr/>
        </p:nvCxnSpPr>
        <p:spPr>
          <a:xfrm>
            <a:off x="5465633" y="609934"/>
            <a:ext cx="451081" cy="40500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Conector angular 96"/>
          <p:cNvCxnSpPr>
            <a:stCxn id="40" idx="3"/>
            <a:endCxn id="67" idx="1"/>
          </p:cNvCxnSpPr>
          <p:nvPr/>
        </p:nvCxnSpPr>
        <p:spPr>
          <a:xfrm>
            <a:off x="5476959" y="1058560"/>
            <a:ext cx="449559" cy="25419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9" name="Conector angular 98"/>
          <p:cNvCxnSpPr>
            <a:stCxn id="40" idx="3"/>
            <a:endCxn id="66" idx="1"/>
          </p:cNvCxnSpPr>
          <p:nvPr/>
        </p:nvCxnSpPr>
        <p:spPr>
          <a:xfrm>
            <a:off x="5476959" y="1058560"/>
            <a:ext cx="449559" cy="57222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22" name="CuadroTexto 121"/>
          <p:cNvSpPr txBox="1"/>
          <p:nvPr/>
        </p:nvSpPr>
        <p:spPr>
          <a:xfrm>
            <a:off x="3656569" y="2110220"/>
            <a:ext cx="1762245" cy="323165"/>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dirty="0"/>
              <a:t>Infracciones </a:t>
            </a:r>
            <a:r>
              <a:rPr lang="es-MX" sz="750" b="1" dirty="0"/>
              <a:t>menores </a:t>
            </a:r>
            <a:r>
              <a:rPr lang="es-MX" sz="750" dirty="0"/>
              <a:t>al Código de Conducta</a:t>
            </a:r>
          </a:p>
        </p:txBody>
      </p:sp>
      <p:sp>
        <p:nvSpPr>
          <p:cNvPr id="123" name="CuadroTexto 122"/>
          <p:cNvSpPr txBox="1"/>
          <p:nvPr/>
        </p:nvSpPr>
        <p:spPr>
          <a:xfrm>
            <a:off x="5896511" y="2088824"/>
            <a:ext cx="1220761" cy="196208"/>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Corrupción</a:t>
            </a:r>
          </a:p>
        </p:txBody>
      </p:sp>
      <p:sp>
        <p:nvSpPr>
          <p:cNvPr id="124" name="CuadroTexto 123"/>
          <p:cNvSpPr txBox="1"/>
          <p:nvPr/>
        </p:nvSpPr>
        <p:spPr>
          <a:xfrm>
            <a:off x="5893387" y="2542394"/>
            <a:ext cx="1227007" cy="300082"/>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Infracciones a las regulaciones de seguridad</a:t>
            </a:r>
          </a:p>
        </p:txBody>
      </p:sp>
      <p:sp>
        <p:nvSpPr>
          <p:cNvPr id="125" name="CuadroTexto 124"/>
          <p:cNvSpPr txBox="1"/>
          <p:nvPr/>
        </p:nvSpPr>
        <p:spPr>
          <a:xfrm>
            <a:off x="5926518" y="3698435"/>
            <a:ext cx="1227007" cy="300082"/>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Falsificación de documentos/firmas</a:t>
            </a:r>
          </a:p>
        </p:txBody>
      </p:sp>
      <p:sp>
        <p:nvSpPr>
          <p:cNvPr id="126" name="CuadroTexto 125"/>
          <p:cNvSpPr txBox="1"/>
          <p:nvPr/>
        </p:nvSpPr>
        <p:spPr>
          <a:xfrm>
            <a:off x="5921521" y="3423064"/>
            <a:ext cx="1220761" cy="196208"/>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Abuso del alcohol o drogas</a:t>
            </a:r>
          </a:p>
        </p:txBody>
      </p:sp>
      <p:sp>
        <p:nvSpPr>
          <p:cNvPr id="127" name="CuadroTexto 126"/>
          <p:cNvSpPr txBox="1"/>
          <p:nvPr/>
        </p:nvSpPr>
        <p:spPr>
          <a:xfrm>
            <a:off x="5909227" y="3178709"/>
            <a:ext cx="1233452" cy="196208"/>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Acoso</a:t>
            </a:r>
          </a:p>
        </p:txBody>
      </p:sp>
      <p:sp>
        <p:nvSpPr>
          <p:cNvPr id="128" name="CuadroTexto 127"/>
          <p:cNvSpPr txBox="1"/>
          <p:nvPr/>
        </p:nvSpPr>
        <p:spPr>
          <a:xfrm>
            <a:off x="5883819" y="2903504"/>
            <a:ext cx="1233452" cy="196208"/>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675"/>
              <a:t>Amenazas</a:t>
            </a:r>
          </a:p>
        </p:txBody>
      </p:sp>
      <p:sp>
        <p:nvSpPr>
          <p:cNvPr id="129" name="CuadroTexto 128"/>
          <p:cNvSpPr txBox="1"/>
          <p:nvPr/>
        </p:nvSpPr>
        <p:spPr>
          <a:xfrm>
            <a:off x="6548397" y="5466839"/>
            <a:ext cx="2031096" cy="253916"/>
          </a:xfrm>
          <a:prstGeom prst="rect">
            <a:avLst/>
          </a:prstGeom>
          <a:solidFill>
            <a:schemeClr val="accent2"/>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1050"/>
              <a:t>Conflicto de intereses</a:t>
            </a:r>
          </a:p>
        </p:txBody>
      </p:sp>
      <p:cxnSp>
        <p:nvCxnSpPr>
          <p:cNvPr id="140" name="Conector angular 139"/>
          <p:cNvCxnSpPr>
            <a:stCxn id="115" idx="3"/>
            <a:endCxn id="123" idx="1"/>
          </p:cNvCxnSpPr>
          <p:nvPr/>
        </p:nvCxnSpPr>
        <p:spPr>
          <a:xfrm flipV="1">
            <a:off x="5473370" y="2175387"/>
            <a:ext cx="423141" cy="930916"/>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2" name="Conector angular 141"/>
          <p:cNvCxnSpPr>
            <a:stCxn id="115" idx="3"/>
            <a:endCxn id="124" idx="1"/>
          </p:cNvCxnSpPr>
          <p:nvPr/>
        </p:nvCxnSpPr>
        <p:spPr>
          <a:xfrm flipV="1">
            <a:off x="5473370" y="2680894"/>
            <a:ext cx="420017" cy="42540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4" name="Conector angular 143"/>
          <p:cNvCxnSpPr>
            <a:stCxn id="115" idx="3"/>
            <a:endCxn id="128" idx="1"/>
          </p:cNvCxnSpPr>
          <p:nvPr/>
        </p:nvCxnSpPr>
        <p:spPr>
          <a:xfrm flipV="1">
            <a:off x="5473369" y="2990065"/>
            <a:ext cx="410450" cy="11623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6" name="Conector angular 145"/>
          <p:cNvCxnSpPr>
            <a:stCxn id="115" idx="3"/>
            <a:endCxn id="127" idx="1"/>
          </p:cNvCxnSpPr>
          <p:nvPr/>
        </p:nvCxnSpPr>
        <p:spPr>
          <a:xfrm>
            <a:off x="5473369" y="3106303"/>
            <a:ext cx="435857" cy="158969"/>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8" name="Conector angular 147"/>
          <p:cNvCxnSpPr>
            <a:stCxn id="115" idx="3"/>
            <a:endCxn id="126" idx="1"/>
          </p:cNvCxnSpPr>
          <p:nvPr/>
        </p:nvCxnSpPr>
        <p:spPr>
          <a:xfrm>
            <a:off x="5473370" y="3106302"/>
            <a:ext cx="448151" cy="40332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0" name="Conector angular 149"/>
          <p:cNvCxnSpPr>
            <a:stCxn id="115" idx="3"/>
            <a:endCxn id="125" idx="1"/>
          </p:cNvCxnSpPr>
          <p:nvPr/>
        </p:nvCxnSpPr>
        <p:spPr>
          <a:xfrm>
            <a:off x="5473369" y="3106302"/>
            <a:ext cx="453149" cy="73063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91" name="CuadroTexto 190"/>
          <p:cNvSpPr txBox="1"/>
          <p:nvPr/>
        </p:nvSpPr>
        <p:spPr>
          <a:xfrm>
            <a:off x="3735827" y="3399669"/>
            <a:ext cx="176224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Explotación y Abuso sexual (EAS)</a:t>
            </a:r>
          </a:p>
        </p:txBody>
      </p:sp>
      <p:sp>
        <p:nvSpPr>
          <p:cNvPr id="192" name="CuadroTexto 191"/>
          <p:cNvSpPr txBox="1"/>
          <p:nvPr/>
        </p:nvSpPr>
        <p:spPr>
          <a:xfrm>
            <a:off x="3724634" y="3779799"/>
            <a:ext cx="176224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Abuso y Explotación Infantil</a:t>
            </a:r>
          </a:p>
        </p:txBody>
      </p:sp>
      <p:cxnSp>
        <p:nvCxnSpPr>
          <p:cNvPr id="194" name="Conector angular 193"/>
          <p:cNvCxnSpPr>
            <a:stCxn id="319" idx="3"/>
            <a:endCxn id="191" idx="1"/>
          </p:cNvCxnSpPr>
          <p:nvPr/>
        </p:nvCxnSpPr>
        <p:spPr>
          <a:xfrm>
            <a:off x="3144563" y="3342485"/>
            <a:ext cx="591264" cy="14951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6" name="Conector angular 195"/>
          <p:cNvCxnSpPr>
            <a:stCxn id="319" idx="3"/>
            <a:endCxn id="192" idx="1"/>
          </p:cNvCxnSpPr>
          <p:nvPr/>
        </p:nvCxnSpPr>
        <p:spPr>
          <a:xfrm>
            <a:off x="3144563" y="3342485"/>
            <a:ext cx="580071" cy="52964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3" name="Conector angular 202"/>
          <p:cNvCxnSpPr>
            <a:cxnSpLocks/>
            <a:stCxn id="4" idx="3"/>
            <a:endCxn id="122" idx="1"/>
          </p:cNvCxnSpPr>
          <p:nvPr/>
        </p:nvCxnSpPr>
        <p:spPr>
          <a:xfrm>
            <a:off x="3071556" y="2117707"/>
            <a:ext cx="585013" cy="14255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Conector recto 5"/>
          <p:cNvCxnSpPr/>
          <p:nvPr/>
        </p:nvCxnSpPr>
        <p:spPr>
          <a:xfrm>
            <a:off x="1328347" y="450503"/>
            <a:ext cx="19409" cy="4071698"/>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7" name="Conector recto 56"/>
          <p:cNvCxnSpPr/>
          <p:nvPr/>
        </p:nvCxnSpPr>
        <p:spPr>
          <a:xfrm>
            <a:off x="8658765" y="84901"/>
            <a:ext cx="0" cy="4499243"/>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1" name="Conector angular 80"/>
          <p:cNvCxnSpPr>
            <a:stCxn id="319" idx="3"/>
            <a:endCxn id="115" idx="1"/>
          </p:cNvCxnSpPr>
          <p:nvPr/>
        </p:nvCxnSpPr>
        <p:spPr>
          <a:xfrm flipV="1">
            <a:off x="3144563" y="3106302"/>
            <a:ext cx="566562" cy="23618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15" name="CuadroTexto 114"/>
          <p:cNvSpPr txBox="1"/>
          <p:nvPr/>
        </p:nvSpPr>
        <p:spPr>
          <a:xfrm>
            <a:off x="3711125" y="2956261"/>
            <a:ext cx="1762245" cy="323165"/>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Infracciones </a:t>
            </a:r>
            <a:r>
              <a:rPr lang="es-MX" sz="750" b="1"/>
              <a:t>graves </a:t>
            </a:r>
            <a:r>
              <a:rPr lang="es-MX" sz="750"/>
              <a:t>al Código de Conducta</a:t>
            </a:r>
          </a:p>
        </p:txBody>
      </p:sp>
      <p:sp>
        <p:nvSpPr>
          <p:cNvPr id="147" name="Título 1"/>
          <p:cNvSpPr txBox="1">
            <a:spLocks/>
          </p:cNvSpPr>
          <p:nvPr/>
        </p:nvSpPr>
        <p:spPr>
          <a:xfrm>
            <a:off x="-10129" y="53814"/>
            <a:ext cx="9154783" cy="76248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1800" b="1"/>
              <a:t>Queja relacionadas con NRC/Organización Socia</a:t>
            </a:r>
          </a:p>
        </p:txBody>
      </p:sp>
      <p:sp>
        <p:nvSpPr>
          <p:cNvPr id="177" name="CuadroTexto 176"/>
          <p:cNvSpPr txBox="1"/>
          <p:nvPr/>
        </p:nvSpPr>
        <p:spPr>
          <a:xfrm>
            <a:off x="7670307" y="2316459"/>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Soborno</a:t>
            </a:r>
          </a:p>
        </p:txBody>
      </p:sp>
      <p:sp>
        <p:nvSpPr>
          <p:cNvPr id="179" name="CuadroTexto 178"/>
          <p:cNvSpPr txBox="1"/>
          <p:nvPr/>
        </p:nvSpPr>
        <p:spPr>
          <a:xfrm>
            <a:off x="7670306" y="2543659"/>
            <a:ext cx="89783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Comisiones ilegales</a:t>
            </a:r>
          </a:p>
        </p:txBody>
      </p:sp>
      <p:sp>
        <p:nvSpPr>
          <p:cNvPr id="180" name="CuadroTexto 179"/>
          <p:cNvSpPr txBox="1"/>
          <p:nvPr/>
        </p:nvSpPr>
        <p:spPr>
          <a:xfrm>
            <a:off x="7670306" y="2781372"/>
            <a:ext cx="885075" cy="276999"/>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Malversación de fondos</a:t>
            </a:r>
          </a:p>
        </p:txBody>
      </p:sp>
      <p:sp>
        <p:nvSpPr>
          <p:cNvPr id="181" name="CuadroTexto 180"/>
          <p:cNvSpPr txBox="1"/>
          <p:nvPr/>
        </p:nvSpPr>
        <p:spPr>
          <a:xfrm>
            <a:off x="7663926" y="3012680"/>
            <a:ext cx="897835"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Extorsión</a:t>
            </a:r>
          </a:p>
        </p:txBody>
      </p:sp>
      <p:sp>
        <p:nvSpPr>
          <p:cNvPr id="182" name="CuadroTexto 181"/>
          <p:cNvSpPr txBox="1"/>
          <p:nvPr/>
        </p:nvSpPr>
        <p:spPr>
          <a:xfrm>
            <a:off x="7670306" y="3234166"/>
            <a:ext cx="885075"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Favoritismo</a:t>
            </a:r>
          </a:p>
        </p:txBody>
      </p:sp>
      <p:sp>
        <p:nvSpPr>
          <p:cNvPr id="183" name="CuadroTexto 182"/>
          <p:cNvSpPr txBox="1"/>
          <p:nvPr/>
        </p:nvSpPr>
        <p:spPr>
          <a:xfrm>
            <a:off x="7663925" y="3440150"/>
            <a:ext cx="897836"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Fraude</a:t>
            </a:r>
          </a:p>
        </p:txBody>
      </p:sp>
      <p:sp>
        <p:nvSpPr>
          <p:cNvPr id="184" name="CuadroTexto 183"/>
          <p:cNvSpPr txBox="1"/>
          <p:nvPr/>
        </p:nvSpPr>
        <p:spPr>
          <a:xfrm>
            <a:off x="7663925" y="3660377"/>
            <a:ext cx="897836"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s-MX" sz="600"/>
              <a:t>Gastos innecesarios</a:t>
            </a:r>
          </a:p>
        </p:txBody>
      </p:sp>
      <p:cxnSp>
        <p:nvCxnSpPr>
          <p:cNvPr id="217" name="Conector angular 216"/>
          <p:cNvCxnSpPr>
            <a:stCxn id="123" idx="3"/>
            <a:endCxn id="177" idx="1"/>
          </p:cNvCxnSpPr>
          <p:nvPr/>
        </p:nvCxnSpPr>
        <p:spPr>
          <a:xfrm>
            <a:off x="7117271" y="2175387"/>
            <a:ext cx="553035" cy="22186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0" name="Conector angular 219"/>
          <p:cNvCxnSpPr>
            <a:stCxn id="123" idx="3"/>
            <a:endCxn id="179" idx="1"/>
          </p:cNvCxnSpPr>
          <p:nvPr/>
        </p:nvCxnSpPr>
        <p:spPr>
          <a:xfrm>
            <a:off x="7117272" y="2175387"/>
            <a:ext cx="553034" cy="449065"/>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3" name="Conector angular 222"/>
          <p:cNvCxnSpPr>
            <a:stCxn id="123" idx="3"/>
            <a:endCxn id="180" idx="1"/>
          </p:cNvCxnSpPr>
          <p:nvPr/>
        </p:nvCxnSpPr>
        <p:spPr>
          <a:xfrm>
            <a:off x="7117272" y="2175387"/>
            <a:ext cx="553034" cy="686777"/>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6" name="Conector angular 225"/>
          <p:cNvCxnSpPr>
            <a:stCxn id="123" idx="3"/>
            <a:endCxn id="181" idx="1"/>
          </p:cNvCxnSpPr>
          <p:nvPr/>
        </p:nvCxnSpPr>
        <p:spPr>
          <a:xfrm>
            <a:off x="7117271" y="2175386"/>
            <a:ext cx="546654" cy="91808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9" name="Conector angular 228"/>
          <p:cNvCxnSpPr>
            <a:stCxn id="123" idx="3"/>
            <a:endCxn id="182" idx="1"/>
          </p:cNvCxnSpPr>
          <p:nvPr/>
        </p:nvCxnSpPr>
        <p:spPr>
          <a:xfrm>
            <a:off x="7117272" y="2175387"/>
            <a:ext cx="553034" cy="113957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2" name="Conector angular 231"/>
          <p:cNvCxnSpPr>
            <a:stCxn id="123" idx="3"/>
            <a:endCxn id="183" idx="1"/>
          </p:cNvCxnSpPr>
          <p:nvPr/>
        </p:nvCxnSpPr>
        <p:spPr>
          <a:xfrm>
            <a:off x="7117271" y="2175386"/>
            <a:ext cx="546654" cy="134555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5" name="Conector angular 234"/>
          <p:cNvCxnSpPr>
            <a:stCxn id="123" idx="3"/>
            <a:endCxn id="184" idx="1"/>
          </p:cNvCxnSpPr>
          <p:nvPr/>
        </p:nvCxnSpPr>
        <p:spPr>
          <a:xfrm>
            <a:off x="7117271" y="2175386"/>
            <a:ext cx="546654" cy="156578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5" name="Conector recto 244"/>
          <p:cNvCxnSpPr/>
          <p:nvPr/>
        </p:nvCxnSpPr>
        <p:spPr>
          <a:xfrm>
            <a:off x="3466108" y="542743"/>
            <a:ext cx="19409" cy="4071698"/>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6" name="Conector recto 245"/>
          <p:cNvCxnSpPr/>
          <p:nvPr/>
        </p:nvCxnSpPr>
        <p:spPr>
          <a:xfrm>
            <a:off x="5607184" y="529416"/>
            <a:ext cx="19409" cy="4071698"/>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7" name="CuadroTexto 246"/>
          <p:cNvSpPr txBox="1"/>
          <p:nvPr/>
        </p:nvSpPr>
        <p:spPr>
          <a:xfrm>
            <a:off x="217666" y="4343737"/>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CATEGORIA</a:t>
            </a:r>
          </a:p>
        </p:txBody>
      </p:sp>
      <p:sp>
        <p:nvSpPr>
          <p:cNvPr id="248" name="CuadroTexto 247"/>
          <p:cNvSpPr txBox="1"/>
          <p:nvPr/>
        </p:nvSpPr>
        <p:spPr>
          <a:xfrm>
            <a:off x="1939176" y="4331116"/>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SUBCATEGORIA</a:t>
            </a:r>
          </a:p>
        </p:txBody>
      </p:sp>
      <p:sp>
        <p:nvSpPr>
          <p:cNvPr id="249" name="CuadroTexto 248"/>
          <p:cNvSpPr txBox="1"/>
          <p:nvPr/>
        </p:nvSpPr>
        <p:spPr>
          <a:xfrm>
            <a:off x="4178434" y="4348086"/>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SENSBILIDAD</a:t>
            </a:r>
          </a:p>
        </p:txBody>
      </p:sp>
      <p:sp>
        <p:nvSpPr>
          <p:cNvPr id="250" name="CuadroTexto 249"/>
          <p:cNvSpPr txBox="1"/>
          <p:nvPr/>
        </p:nvSpPr>
        <p:spPr>
          <a:xfrm>
            <a:off x="7004506" y="4341014"/>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TEMA</a:t>
            </a:r>
          </a:p>
        </p:txBody>
      </p:sp>
      <p:grpSp>
        <p:nvGrpSpPr>
          <p:cNvPr id="279" name="Grupo 278"/>
          <p:cNvGrpSpPr/>
          <p:nvPr/>
        </p:nvGrpSpPr>
        <p:grpSpPr>
          <a:xfrm>
            <a:off x="1431138" y="971566"/>
            <a:ext cx="1713425" cy="720726"/>
            <a:chOff x="1889575" y="2522710"/>
            <a:chExt cx="2284567" cy="960968"/>
          </a:xfrm>
        </p:grpSpPr>
        <p:sp>
          <p:nvSpPr>
            <p:cNvPr id="73" name="Rectángulo 72"/>
            <p:cNvSpPr/>
            <p:nvPr/>
          </p:nvSpPr>
          <p:spPr>
            <a:xfrm>
              <a:off x="1889575" y="2522710"/>
              <a:ext cx="2284567" cy="960968"/>
            </a:xfrm>
            <a:prstGeom prst="rect">
              <a:avLst/>
            </a:prstGeom>
            <a:solidFill>
              <a:schemeClr val="accent5">
                <a:lumMod val="60000"/>
                <a:lumOff val="40000"/>
                <a:alpha val="50000"/>
              </a:schemeClr>
            </a:solidFill>
            <a:ln>
              <a:solidFill>
                <a:schemeClr val="tx1"/>
              </a:solidFill>
              <a:prstDash val="lgDash"/>
            </a:ln>
          </p:spPr>
          <p:style>
            <a:lnRef idx="0">
              <a:scrgbClr r="0" g="0" b="0"/>
            </a:lnRef>
            <a:fillRef idx="0">
              <a:scrgbClr r="0" g="0" b="0"/>
            </a:fillRef>
            <a:effectRef idx="0">
              <a:scrgbClr r="0" g="0" b="0"/>
            </a:effectRef>
            <a:fontRef idx="minor">
              <a:schemeClr val="lt1"/>
            </a:fontRef>
          </p:style>
          <p:txBody>
            <a:bodyPr rtlCol="0" anchor="ctr"/>
            <a:lstStyle/>
            <a:p>
              <a:pPr algn="ctr"/>
              <a:endParaRPr lang="es-MX" sz="1350"/>
            </a:p>
          </p:txBody>
        </p:sp>
        <p:sp>
          <p:nvSpPr>
            <p:cNvPr id="3" name="CuadroTexto 2"/>
            <p:cNvSpPr txBox="1"/>
            <p:nvPr/>
          </p:nvSpPr>
          <p:spPr>
            <a:xfrm>
              <a:off x="2005888" y="2643434"/>
              <a:ext cx="2042868" cy="276999"/>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 CONTRA NRC</a:t>
              </a:r>
            </a:p>
          </p:txBody>
        </p:sp>
        <p:sp>
          <p:nvSpPr>
            <p:cNvPr id="252" name="CuadroTexto 251"/>
            <p:cNvSpPr txBox="1"/>
            <p:nvPr/>
          </p:nvSpPr>
          <p:spPr>
            <a:xfrm>
              <a:off x="1997524" y="2985021"/>
              <a:ext cx="2042868" cy="430887"/>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CONTRA SOCIO (Organización Afiliada)</a:t>
              </a:r>
            </a:p>
          </p:txBody>
        </p:sp>
      </p:grpSp>
      <p:grpSp>
        <p:nvGrpSpPr>
          <p:cNvPr id="305" name="Grupo 304"/>
          <p:cNvGrpSpPr/>
          <p:nvPr/>
        </p:nvGrpSpPr>
        <p:grpSpPr>
          <a:xfrm>
            <a:off x="1468021" y="1951111"/>
            <a:ext cx="1713425" cy="682343"/>
            <a:chOff x="1962966" y="3138745"/>
            <a:chExt cx="2284567" cy="909791"/>
          </a:xfrm>
        </p:grpSpPr>
        <p:sp>
          <p:nvSpPr>
            <p:cNvPr id="298" name="Rectángulo 297"/>
            <p:cNvSpPr/>
            <p:nvPr/>
          </p:nvSpPr>
          <p:spPr>
            <a:xfrm>
              <a:off x="1962966" y="3138745"/>
              <a:ext cx="2284567" cy="909791"/>
            </a:xfrm>
            <a:prstGeom prst="rect">
              <a:avLst/>
            </a:prstGeom>
            <a:solidFill>
              <a:schemeClr val="accent5">
                <a:lumMod val="60000"/>
                <a:lumOff val="40000"/>
                <a:alpha val="50000"/>
              </a:schemeClr>
            </a:solidFill>
            <a:ln>
              <a:solidFill>
                <a:schemeClr val="tx1"/>
              </a:solidFill>
              <a:prstDash val="lgDash"/>
            </a:ln>
          </p:spPr>
          <p:style>
            <a:lnRef idx="0">
              <a:scrgbClr r="0" g="0" b="0"/>
            </a:lnRef>
            <a:fillRef idx="0">
              <a:scrgbClr r="0" g="0" b="0"/>
            </a:fillRef>
            <a:effectRef idx="0">
              <a:scrgbClr r="0" g="0" b="0"/>
            </a:effectRef>
            <a:fontRef idx="minor">
              <a:schemeClr val="lt1"/>
            </a:fontRef>
          </p:style>
          <p:txBody>
            <a:bodyPr rtlCol="0" anchor="ctr"/>
            <a:lstStyle/>
            <a:p>
              <a:pPr algn="ctr"/>
              <a:endParaRPr lang="es-MX" sz="1350"/>
            </a:p>
          </p:txBody>
        </p:sp>
        <p:sp>
          <p:nvSpPr>
            <p:cNvPr id="4" name="CuadroTexto 3"/>
            <p:cNvSpPr txBox="1"/>
            <p:nvPr/>
          </p:nvSpPr>
          <p:spPr>
            <a:xfrm>
              <a:off x="2064970" y="3237762"/>
              <a:ext cx="2036043" cy="27699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CONTRA NRC</a:t>
              </a:r>
            </a:p>
          </p:txBody>
        </p:sp>
        <p:sp>
          <p:nvSpPr>
            <p:cNvPr id="296" name="CuadroTexto 295"/>
            <p:cNvSpPr txBox="1"/>
            <p:nvPr/>
          </p:nvSpPr>
          <p:spPr>
            <a:xfrm>
              <a:off x="2060347" y="3554074"/>
              <a:ext cx="2036043" cy="430887"/>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CONTRA SOCIO (Organización Afiliada)</a:t>
              </a:r>
            </a:p>
          </p:txBody>
        </p:sp>
      </p:grpSp>
      <p:sp>
        <p:nvSpPr>
          <p:cNvPr id="322" name="CuadroTexto 321"/>
          <p:cNvSpPr txBox="1"/>
          <p:nvPr/>
        </p:nvSpPr>
        <p:spPr>
          <a:xfrm>
            <a:off x="1520438" y="3321264"/>
            <a:ext cx="1542055" cy="323165"/>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CONTRA SOCIO (Organización Afiliada)</a:t>
            </a:r>
          </a:p>
        </p:txBody>
      </p:sp>
      <p:sp>
        <p:nvSpPr>
          <p:cNvPr id="327" name="CuadroTexto 326"/>
          <p:cNvSpPr txBox="1"/>
          <p:nvPr/>
        </p:nvSpPr>
        <p:spPr>
          <a:xfrm>
            <a:off x="1517216" y="839135"/>
            <a:ext cx="1532151" cy="207749"/>
          </a:xfrm>
          <a:prstGeom prst="rect">
            <a:avLst/>
          </a:prstGeom>
          <a:solidFill>
            <a:schemeClr val="accent1">
              <a:lumMod val="40000"/>
              <a:lumOff val="60000"/>
            </a:schemeClr>
          </a:solidFill>
          <a:ln>
            <a:solidFill>
              <a:schemeClr val="tx1"/>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QUEJA DE SERVICIO</a:t>
            </a:r>
          </a:p>
        </p:txBody>
      </p:sp>
      <p:sp>
        <p:nvSpPr>
          <p:cNvPr id="328" name="CuadroTexto 327"/>
          <p:cNvSpPr txBox="1"/>
          <p:nvPr/>
        </p:nvSpPr>
        <p:spPr>
          <a:xfrm>
            <a:off x="1555803" y="1807157"/>
            <a:ext cx="1532151" cy="207749"/>
          </a:xfrm>
          <a:prstGeom prst="rect">
            <a:avLst/>
          </a:prstGeom>
          <a:solidFill>
            <a:schemeClr val="accent1">
              <a:lumMod val="40000"/>
              <a:lumOff val="60000"/>
            </a:schemeClr>
          </a:solidFill>
          <a:ln>
            <a:solidFill>
              <a:schemeClr val="tx1"/>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QUEJA SENSIBLE (No urgente) </a:t>
            </a:r>
          </a:p>
        </p:txBody>
      </p:sp>
      <p:sp>
        <p:nvSpPr>
          <p:cNvPr id="329" name="CuadroTexto 328"/>
          <p:cNvSpPr txBox="1"/>
          <p:nvPr/>
        </p:nvSpPr>
        <p:spPr>
          <a:xfrm>
            <a:off x="1565823" y="2889220"/>
            <a:ext cx="1532151" cy="207749"/>
          </a:xfrm>
          <a:prstGeom prst="rect">
            <a:avLst/>
          </a:prstGeom>
          <a:solidFill>
            <a:schemeClr val="accent1">
              <a:lumMod val="40000"/>
              <a:lumOff val="60000"/>
            </a:schemeClr>
          </a:solidFill>
          <a:ln>
            <a:solidFill>
              <a:schemeClr val="tx1"/>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QUEJA SENSIBLE (Urgente)</a:t>
            </a:r>
          </a:p>
        </p:txBody>
      </p:sp>
    </p:spTree>
    <p:extLst>
      <p:ext uri="{BB962C8B-B14F-4D97-AF65-F5344CB8AC3E}">
        <p14:creationId xmlns:p14="http://schemas.microsoft.com/office/powerpoint/2010/main" val="536222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0641" y="2401876"/>
            <a:ext cx="995024" cy="276999"/>
          </a:xfrm>
          <a:prstGeom prst="rect">
            <a:avLst/>
          </a:prstGeom>
          <a:solidFill>
            <a:schemeClr val="accent2"/>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1200" b="1"/>
              <a:t>QUEJA</a:t>
            </a:r>
          </a:p>
        </p:txBody>
      </p:sp>
      <p:sp>
        <p:nvSpPr>
          <p:cNvPr id="91" name="Rectángulo 90"/>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92" name="Imagen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50" name="CuadroTexto 49"/>
          <p:cNvSpPr txBox="1"/>
          <p:nvPr/>
        </p:nvSpPr>
        <p:spPr>
          <a:xfrm>
            <a:off x="1569369" y="1777588"/>
            <a:ext cx="1508227" cy="323165"/>
          </a:xfrm>
          <a:prstGeom prst="rect">
            <a:avLst/>
          </a:prstGeom>
          <a:solidFill>
            <a:schemeClr val="accent1"/>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QUEJA DE SERVICIOS SOBRE TERCEROS</a:t>
            </a:r>
          </a:p>
        </p:txBody>
      </p:sp>
      <p:cxnSp>
        <p:nvCxnSpPr>
          <p:cNvPr id="51" name="Conector angular 50"/>
          <p:cNvCxnSpPr>
            <a:stCxn id="2" idx="3"/>
            <a:endCxn id="50" idx="1"/>
          </p:cNvCxnSpPr>
          <p:nvPr/>
        </p:nvCxnSpPr>
        <p:spPr>
          <a:xfrm flipV="1">
            <a:off x="1075665" y="1927629"/>
            <a:ext cx="493705" cy="60120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CuadroTexto 24"/>
          <p:cNvSpPr txBox="1"/>
          <p:nvPr/>
        </p:nvSpPr>
        <p:spPr>
          <a:xfrm>
            <a:off x="1542724" y="3043634"/>
            <a:ext cx="1514438" cy="323165"/>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750"/>
              <a:t>QUEJA SENSIBLE URGENTE SOBRE TERCEROS </a:t>
            </a:r>
          </a:p>
        </p:txBody>
      </p:sp>
      <p:cxnSp>
        <p:nvCxnSpPr>
          <p:cNvPr id="26" name="Conector angular 25"/>
          <p:cNvCxnSpPr>
            <a:stCxn id="2" idx="3"/>
            <a:endCxn id="25" idx="1"/>
          </p:cNvCxnSpPr>
          <p:nvPr/>
        </p:nvCxnSpPr>
        <p:spPr>
          <a:xfrm>
            <a:off x="1075664" y="2528833"/>
            <a:ext cx="467060" cy="66484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9" name="CuadroTexto 128"/>
          <p:cNvSpPr txBox="1"/>
          <p:nvPr/>
        </p:nvSpPr>
        <p:spPr>
          <a:xfrm>
            <a:off x="6548397" y="5466839"/>
            <a:ext cx="2031096" cy="253916"/>
          </a:xfrm>
          <a:prstGeom prst="rect">
            <a:avLst/>
          </a:prstGeom>
          <a:solidFill>
            <a:schemeClr val="accent2"/>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1050"/>
              <a:t>Conflicto de intereses</a:t>
            </a:r>
          </a:p>
        </p:txBody>
      </p:sp>
      <p:sp>
        <p:nvSpPr>
          <p:cNvPr id="58" name="CuadroTexto 57"/>
          <p:cNvSpPr txBox="1"/>
          <p:nvPr/>
        </p:nvSpPr>
        <p:spPr>
          <a:xfrm>
            <a:off x="3736805" y="3096658"/>
            <a:ext cx="176224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Explotación y Abuso sexual (EAS)</a:t>
            </a:r>
          </a:p>
        </p:txBody>
      </p:sp>
      <p:sp>
        <p:nvSpPr>
          <p:cNvPr id="59" name="CuadroTexto 58"/>
          <p:cNvSpPr txBox="1"/>
          <p:nvPr/>
        </p:nvSpPr>
        <p:spPr>
          <a:xfrm>
            <a:off x="3736805" y="3403084"/>
            <a:ext cx="1762245" cy="219291"/>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825"/>
              <a:t>Abuso y </a:t>
            </a:r>
            <a:r>
              <a:rPr lang="es-MX" sz="750"/>
              <a:t>Explotación</a:t>
            </a:r>
            <a:r>
              <a:rPr lang="es-MX" sz="825"/>
              <a:t> Infantil</a:t>
            </a:r>
          </a:p>
        </p:txBody>
      </p:sp>
      <p:cxnSp>
        <p:nvCxnSpPr>
          <p:cNvPr id="60" name="Conector angular 59"/>
          <p:cNvCxnSpPr>
            <a:stCxn id="25" idx="3"/>
            <a:endCxn id="59" idx="1"/>
          </p:cNvCxnSpPr>
          <p:nvPr/>
        </p:nvCxnSpPr>
        <p:spPr>
          <a:xfrm>
            <a:off x="3057162" y="3193675"/>
            <a:ext cx="679643" cy="30751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onector angular 60"/>
          <p:cNvCxnSpPr>
            <a:stCxn id="25" idx="3"/>
            <a:endCxn id="58" idx="1"/>
          </p:cNvCxnSpPr>
          <p:nvPr/>
        </p:nvCxnSpPr>
        <p:spPr>
          <a:xfrm flipV="1">
            <a:off x="3057162" y="3188991"/>
            <a:ext cx="679643" cy="468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CuadroTexto 69"/>
          <p:cNvSpPr txBox="1"/>
          <p:nvPr/>
        </p:nvSpPr>
        <p:spPr>
          <a:xfrm>
            <a:off x="3736805" y="2798780"/>
            <a:ext cx="176224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Corrupción</a:t>
            </a:r>
          </a:p>
        </p:txBody>
      </p:sp>
      <p:cxnSp>
        <p:nvCxnSpPr>
          <p:cNvPr id="72" name="Conector recto 71"/>
          <p:cNvCxnSpPr/>
          <p:nvPr/>
        </p:nvCxnSpPr>
        <p:spPr>
          <a:xfrm>
            <a:off x="1255315" y="1756208"/>
            <a:ext cx="6698" cy="2593696"/>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5" name="Título 1"/>
          <p:cNvSpPr txBox="1">
            <a:spLocks/>
          </p:cNvSpPr>
          <p:nvPr/>
        </p:nvSpPr>
        <p:spPr>
          <a:xfrm>
            <a:off x="-10783" y="1074614"/>
            <a:ext cx="9154783" cy="76248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1800" b="1"/>
              <a:t>Queja no relacionadas con NRC</a:t>
            </a:r>
          </a:p>
        </p:txBody>
      </p:sp>
      <p:sp>
        <p:nvSpPr>
          <p:cNvPr id="79" name="CuadroTexto 78"/>
          <p:cNvSpPr txBox="1"/>
          <p:nvPr/>
        </p:nvSpPr>
        <p:spPr>
          <a:xfrm>
            <a:off x="217666" y="4137574"/>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CATEGORIA</a:t>
            </a:r>
          </a:p>
        </p:txBody>
      </p:sp>
      <p:cxnSp>
        <p:nvCxnSpPr>
          <p:cNvPr id="90" name="Conector angular 89"/>
          <p:cNvCxnSpPr>
            <a:stCxn id="25" idx="3"/>
            <a:endCxn id="70" idx="1"/>
          </p:cNvCxnSpPr>
          <p:nvPr/>
        </p:nvCxnSpPr>
        <p:spPr>
          <a:xfrm flipV="1">
            <a:off x="3057162" y="2891113"/>
            <a:ext cx="679643" cy="302562"/>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8" name="Picture 2" descr="Resultado de imagen para limit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3433" y="2228231"/>
            <a:ext cx="575798" cy="532079"/>
          </a:xfrm>
          <a:prstGeom prst="rect">
            <a:avLst/>
          </a:prstGeom>
          <a:noFill/>
          <a:extLst>
            <a:ext uri="{909E8E84-426E-40DD-AFC4-6F175D3DCCD1}">
              <a14:hiddenFill xmlns:a14="http://schemas.microsoft.com/office/drawing/2010/main">
                <a:solidFill>
                  <a:srgbClr val="FFFFFF"/>
                </a:solidFill>
              </a14:hiddenFill>
            </a:ext>
          </a:extLst>
        </p:spPr>
      </p:pic>
      <p:sp>
        <p:nvSpPr>
          <p:cNvPr id="109" name="CuadroTexto 108"/>
          <p:cNvSpPr txBox="1"/>
          <p:nvPr/>
        </p:nvSpPr>
        <p:spPr>
          <a:xfrm>
            <a:off x="6401941" y="1910665"/>
            <a:ext cx="2553662" cy="1061829"/>
          </a:xfrm>
          <a:prstGeom prst="rect">
            <a:avLst/>
          </a:prstGeom>
          <a:noFill/>
        </p:spPr>
        <p:txBody>
          <a:bodyPr wrap="square" rtlCol="0">
            <a:spAutoFit/>
          </a:bodyPr>
          <a:lstStyle/>
          <a:p>
            <a:pPr algn="just"/>
            <a:r>
              <a:rPr lang="es-CO" sz="900"/>
              <a:t>Aunque técnicamente para NRC NO es admisible como queja (NRC no está en capacidad de cambiar la situación), el personal de MQR debe explicarle al reclamante dónde y cómo plantear su inquietud, y referirse a la organización / individuo adecuada si es necesario y según el acuerdo y vía de remisión interinstitucional.</a:t>
            </a:r>
            <a:endParaRPr lang="es-MX" sz="788"/>
          </a:p>
        </p:txBody>
      </p:sp>
      <p:sp>
        <p:nvSpPr>
          <p:cNvPr id="28" name="CuadroTexto 27"/>
          <p:cNvSpPr txBox="1"/>
          <p:nvPr/>
        </p:nvSpPr>
        <p:spPr>
          <a:xfrm>
            <a:off x="217666" y="4137574"/>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CATEGORIA</a:t>
            </a:r>
          </a:p>
        </p:txBody>
      </p:sp>
      <p:sp>
        <p:nvSpPr>
          <p:cNvPr id="29" name="CuadroTexto 28"/>
          <p:cNvSpPr txBox="1"/>
          <p:nvPr/>
        </p:nvSpPr>
        <p:spPr>
          <a:xfrm>
            <a:off x="1939176" y="4124953"/>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SUBCATEGORIA</a:t>
            </a:r>
          </a:p>
        </p:txBody>
      </p:sp>
      <p:sp>
        <p:nvSpPr>
          <p:cNvPr id="30" name="CuadroTexto 29"/>
          <p:cNvSpPr txBox="1"/>
          <p:nvPr/>
        </p:nvSpPr>
        <p:spPr>
          <a:xfrm>
            <a:off x="4158658" y="4070129"/>
            <a:ext cx="885074" cy="184666"/>
          </a:xfrm>
          <a:prstGeom prst="rect">
            <a:avLst/>
          </a:prstGeom>
          <a:solidFill>
            <a:schemeClr val="accent2">
              <a:lumMod val="40000"/>
              <a:lumOff val="6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s-MX" sz="600"/>
              <a:t>SENSBILIDAD</a:t>
            </a:r>
          </a:p>
        </p:txBody>
      </p:sp>
      <p:sp>
        <p:nvSpPr>
          <p:cNvPr id="42" name="CuadroTexto 41"/>
          <p:cNvSpPr txBox="1"/>
          <p:nvPr/>
        </p:nvSpPr>
        <p:spPr>
          <a:xfrm>
            <a:off x="578153" y="151284"/>
            <a:ext cx="7552481" cy="923330"/>
          </a:xfrm>
          <a:prstGeom prst="rect">
            <a:avLst/>
          </a:prstGeom>
          <a:solidFill>
            <a:schemeClr val="accent2">
              <a:lumMod val="20000"/>
              <a:lumOff val="80000"/>
            </a:schemeClr>
          </a:solidFill>
          <a:ln>
            <a:solidFill>
              <a:schemeClr val="tx1"/>
            </a:solidFill>
          </a:ln>
        </p:spPr>
        <p:txBody>
          <a:bodyPr wrap="square" rtlCol="0">
            <a:spAutoFit/>
          </a:bodyPr>
          <a:lstStyle/>
          <a:p>
            <a:pPr algn="ctr"/>
            <a:endParaRPr lang="es-MX" sz="1350"/>
          </a:p>
          <a:p>
            <a:pPr algn="ctr"/>
            <a:r>
              <a:rPr lang="es-MX" sz="1350"/>
              <a:t>NRC espera que los socios implementadores tengan normas mínimas de MQR equivalentes y similares.</a:t>
            </a:r>
          </a:p>
          <a:p>
            <a:pPr algn="ctr"/>
            <a:endParaRPr lang="es-MX" sz="1350"/>
          </a:p>
        </p:txBody>
      </p:sp>
      <p:cxnSp>
        <p:nvCxnSpPr>
          <p:cNvPr id="45" name="Conector recto 44"/>
          <p:cNvCxnSpPr/>
          <p:nvPr/>
        </p:nvCxnSpPr>
        <p:spPr>
          <a:xfrm>
            <a:off x="3498063" y="1686597"/>
            <a:ext cx="6698" cy="2593696"/>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9" name="CuadroTexto 48"/>
          <p:cNvSpPr txBox="1"/>
          <p:nvPr/>
        </p:nvSpPr>
        <p:spPr>
          <a:xfrm>
            <a:off x="3697854" y="1801368"/>
            <a:ext cx="1762245" cy="207749"/>
          </a:xfrm>
          <a:prstGeom prst="rect">
            <a:avLst/>
          </a:prstGeom>
          <a:solidFill>
            <a:schemeClr val="accent2">
              <a:lumMod val="20000"/>
              <a:lumOff val="80000"/>
            </a:schemeClr>
          </a:solidFill>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lvl1pPr>
          </a:lstStyle>
          <a:p>
            <a:r>
              <a:rPr lang="es-MX" sz="750"/>
              <a:t>No Sensible</a:t>
            </a:r>
          </a:p>
        </p:txBody>
      </p:sp>
      <p:cxnSp>
        <p:nvCxnSpPr>
          <p:cNvPr id="52" name="Conector angular 51"/>
          <p:cNvCxnSpPr>
            <a:stCxn id="50" idx="3"/>
            <a:endCxn id="49" idx="1"/>
          </p:cNvCxnSpPr>
          <p:nvPr/>
        </p:nvCxnSpPr>
        <p:spPr>
          <a:xfrm flipV="1">
            <a:off x="3077596" y="1893700"/>
            <a:ext cx="620258" cy="33929"/>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2778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11" name="Título 1"/>
          <p:cNvSpPr txBox="1">
            <a:spLocks/>
          </p:cNvSpPr>
          <p:nvPr/>
        </p:nvSpPr>
        <p:spPr>
          <a:xfrm>
            <a:off x="838366" y="132723"/>
            <a:ext cx="4176464" cy="511219"/>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CO" sz="2800"/>
              <a:t>Manejo de Quejas</a:t>
            </a:r>
          </a:p>
        </p:txBody>
      </p:sp>
      <p:graphicFrame>
        <p:nvGraphicFramePr>
          <p:cNvPr id="12" name="Diagrama 11"/>
          <p:cNvGraphicFramePr/>
          <p:nvPr/>
        </p:nvGraphicFramePr>
        <p:xfrm>
          <a:off x="773995" y="728455"/>
          <a:ext cx="5551148" cy="38821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Flecha doblada hacia arriba 15"/>
          <p:cNvSpPr/>
          <p:nvPr/>
        </p:nvSpPr>
        <p:spPr>
          <a:xfrm>
            <a:off x="5057372" y="2265217"/>
            <a:ext cx="984314" cy="1495829"/>
          </a:xfrm>
          <a:prstGeom prst="bentUpArrow">
            <a:avLst>
              <a:gd name="adj1" fmla="val 27532"/>
              <a:gd name="adj2" fmla="val 25000"/>
              <a:gd name="adj3" fmla="val 35780"/>
            </a:avLst>
          </a:prstGeom>
          <a:solidFill>
            <a:schemeClr val="accent3"/>
          </a:solidFill>
        </p:spPr>
        <p:style>
          <a:lnRef idx="2">
            <a:schemeClr val="lt1">
              <a:hueOff val="0"/>
              <a:satOff val="0"/>
              <a:lumOff val="0"/>
              <a:alphaOff val="0"/>
            </a:schemeClr>
          </a:lnRef>
          <a:fillRef idx="1">
            <a:schemeClr val="accent1">
              <a:tint val="50000"/>
              <a:hueOff val="-8039823"/>
              <a:satOff val="16083"/>
              <a:lumOff val="6817"/>
              <a:alphaOff val="0"/>
            </a:schemeClr>
          </a:fillRef>
          <a:effectRef idx="0">
            <a:schemeClr val="accent1">
              <a:tint val="50000"/>
              <a:hueOff val="-8039823"/>
              <a:satOff val="16083"/>
              <a:lumOff val="6817"/>
              <a:alphaOff val="0"/>
            </a:schemeClr>
          </a:effectRef>
          <a:fontRef idx="minor">
            <a:schemeClr val="lt1">
              <a:hueOff val="0"/>
              <a:satOff val="0"/>
              <a:lumOff val="0"/>
              <a:alphaOff val="0"/>
            </a:schemeClr>
          </a:fontRef>
        </p:style>
      </p:sp>
      <p:grpSp>
        <p:nvGrpSpPr>
          <p:cNvPr id="17" name="Grupo 16"/>
          <p:cNvGrpSpPr/>
          <p:nvPr/>
        </p:nvGrpSpPr>
        <p:grpSpPr>
          <a:xfrm>
            <a:off x="5014829" y="1217912"/>
            <a:ext cx="1519100" cy="1046568"/>
            <a:chOff x="5240615" y="4213539"/>
            <a:chExt cx="1329505" cy="930610"/>
          </a:xfrm>
        </p:grpSpPr>
        <p:sp>
          <p:nvSpPr>
            <p:cNvPr id="18" name="Rectángulo redondeado 17"/>
            <p:cNvSpPr/>
            <p:nvPr/>
          </p:nvSpPr>
          <p:spPr>
            <a:xfrm>
              <a:off x="5240615" y="4213539"/>
              <a:ext cx="1329505" cy="930610"/>
            </a:xfrm>
            <a:prstGeom prst="roundRect">
              <a:avLst>
                <a:gd name="adj" fmla="val 16670"/>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CuadroTexto 18"/>
            <p:cNvSpPr txBox="1"/>
            <p:nvPr/>
          </p:nvSpPr>
          <p:spPr>
            <a:xfrm>
              <a:off x="5286052" y="4258976"/>
              <a:ext cx="1238631" cy="8397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7148" tIns="37148" rIns="37148" bIns="37148" numCol="1" spcCol="1270" anchor="ctr" anchorCtr="0">
              <a:noAutofit/>
            </a:bodyPr>
            <a:lstStyle/>
            <a:p>
              <a:pPr algn="ctr" defTabSz="433388">
                <a:lnSpc>
                  <a:spcPct val="90000"/>
                </a:lnSpc>
                <a:spcBef>
                  <a:spcPct val="0"/>
                </a:spcBef>
                <a:spcAft>
                  <a:spcPct val="35000"/>
                </a:spcAft>
              </a:pPr>
              <a:r>
                <a:rPr lang="es-ES" sz="1050">
                  <a:solidFill>
                    <a:schemeClr val="tx1"/>
                  </a:solidFill>
                </a:rPr>
                <a:t>Conformación del comité Investigador </a:t>
              </a:r>
            </a:p>
          </p:txBody>
        </p:sp>
      </p:grpSp>
      <p:sp>
        <p:nvSpPr>
          <p:cNvPr id="20" name="Flecha doblada hacia arriba 19"/>
          <p:cNvSpPr/>
          <p:nvPr/>
        </p:nvSpPr>
        <p:spPr>
          <a:xfrm>
            <a:off x="5774380" y="3359891"/>
            <a:ext cx="1541549" cy="1122467"/>
          </a:xfrm>
          <a:prstGeom prst="bentUpArrow">
            <a:avLst>
              <a:gd name="adj1" fmla="val 22333"/>
              <a:gd name="adj2" fmla="val 25000"/>
              <a:gd name="adj3" fmla="val 30298"/>
            </a:avLst>
          </a:prstGeom>
          <a:solidFill>
            <a:schemeClr val="accent3"/>
          </a:solidFill>
        </p:spPr>
        <p:style>
          <a:lnRef idx="2">
            <a:schemeClr val="lt1">
              <a:hueOff val="0"/>
              <a:satOff val="0"/>
              <a:lumOff val="0"/>
              <a:alphaOff val="0"/>
            </a:schemeClr>
          </a:lnRef>
          <a:fillRef idx="1">
            <a:schemeClr val="accent1">
              <a:tint val="50000"/>
              <a:hueOff val="-12059734"/>
              <a:satOff val="24125"/>
              <a:lumOff val="10225"/>
              <a:alphaOff val="0"/>
            </a:schemeClr>
          </a:fillRef>
          <a:effectRef idx="0">
            <a:schemeClr val="accent1">
              <a:tint val="50000"/>
              <a:hueOff val="-12059734"/>
              <a:satOff val="24125"/>
              <a:lumOff val="10225"/>
              <a:alphaOff val="0"/>
            </a:schemeClr>
          </a:effectRef>
          <a:fontRef idx="minor">
            <a:schemeClr val="lt1">
              <a:hueOff val="0"/>
              <a:satOff val="0"/>
              <a:lumOff val="0"/>
              <a:alphaOff val="0"/>
            </a:schemeClr>
          </a:fontRef>
        </p:style>
      </p:sp>
      <p:grpSp>
        <p:nvGrpSpPr>
          <p:cNvPr id="21" name="Grupo 20"/>
          <p:cNvGrpSpPr/>
          <p:nvPr/>
        </p:nvGrpSpPr>
        <p:grpSpPr>
          <a:xfrm>
            <a:off x="6281771" y="2288533"/>
            <a:ext cx="1506239" cy="1047305"/>
            <a:chOff x="5434834" y="4369544"/>
            <a:chExt cx="1102560" cy="771756"/>
          </a:xfrm>
        </p:grpSpPr>
        <p:sp>
          <p:nvSpPr>
            <p:cNvPr id="22" name="Rectángulo redondeado 21"/>
            <p:cNvSpPr/>
            <p:nvPr/>
          </p:nvSpPr>
          <p:spPr>
            <a:xfrm>
              <a:off x="5434834" y="4369544"/>
              <a:ext cx="1102560" cy="771756"/>
            </a:xfrm>
            <a:prstGeom prst="roundRect">
              <a:avLst>
                <a:gd name="adj" fmla="val 1667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3" name="CuadroTexto 22"/>
            <p:cNvSpPr txBox="1"/>
            <p:nvPr/>
          </p:nvSpPr>
          <p:spPr>
            <a:xfrm>
              <a:off x="5472515" y="4407226"/>
              <a:ext cx="1027198" cy="69639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433" tIns="31433" rIns="31433" bIns="31433" numCol="1" spcCol="1270" anchor="ctr" anchorCtr="0">
              <a:noAutofit/>
            </a:bodyPr>
            <a:lstStyle/>
            <a:p>
              <a:pPr algn="ctr" defTabSz="433388">
                <a:lnSpc>
                  <a:spcPct val="90000"/>
                </a:lnSpc>
                <a:spcBef>
                  <a:spcPct val="0"/>
                </a:spcBef>
                <a:spcAft>
                  <a:spcPct val="35000"/>
                </a:spcAft>
              </a:pPr>
              <a:r>
                <a:rPr lang="es-ES" sz="1050">
                  <a:solidFill>
                    <a:schemeClr val="tx1"/>
                  </a:solidFill>
                </a:rPr>
                <a:t>Escalamiento a nivel jerárquico superior</a:t>
              </a:r>
            </a:p>
          </p:txBody>
        </p:sp>
      </p:grpSp>
      <p:pic>
        <p:nvPicPr>
          <p:cNvPr id="2" name="Imagen 1"/>
          <p:cNvPicPr>
            <a:picLocks noChangeAspect="1"/>
          </p:cNvPicPr>
          <p:nvPr/>
        </p:nvPicPr>
        <p:blipFill rotWithShape="1">
          <a:blip r:embed="rId9" cstate="print">
            <a:extLst>
              <a:ext uri="{28A0092B-C50C-407E-A947-70E740481C1C}">
                <a14:useLocalDpi xmlns:a14="http://schemas.microsoft.com/office/drawing/2010/main" val="0"/>
              </a:ext>
            </a:extLst>
          </a:blip>
          <a:srcRect r="7185"/>
          <a:stretch/>
        </p:blipFill>
        <p:spPr>
          <a:xfrm>
            <a:off x="6128428" y="581191"/>
            <a:ext cx="914834" cy="886184"/>
          </a:xfrm>
          <a:prstGeom prst="roundRect">
            <a:avLst/>
          </a:prstGeom>
        </p:spPr>
      </p:pic>
      <p:pic>
        <p:nvPicPr>
          <p:cNvPr id="5" name="Imagen 4"/>
          <p:cNvPicPr>
            <a:picLocks noChangeAspect="1"/>
          </p:cNvPicPr>
          <p:nvPr/>
        </p:nvPicPr>
        <p:blipFill rotWithShape="1">
          <a:blip r:embed="rId10" cstate="print">
            <a:extLst>
              <a:ext uri="{28A0092B-C50C-407E-A947-70E740481C1C}">
                <a14:useLocalDpi xmlns:a14="http://schemas.microsoft.com/office/drawing/2010/main" val="0"/>
              </a:ext>
            </a:extLst>
          </a:blip>
          <a:srcRect t="13943" b="6845"/>
          <a:stretch/>
        </p:blipFill>
        <p:spPr>
          <a:xfrm>
            <a:off x="7467962" y="1643226"/>
            <a:ext cx="1120265" cy="891547"/>
          </a:xfrm>
          <a:prstGeom prst="roundRect">
            <a:avLst/>
          </a:prstGeom>
        </p:spPr>
      </p:pic>
      <p:pic>
        <p:nvPicPr>
          <p:cNvPr id="6" name="Imagen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085" y="40871"/>
            <a:ext cx="662246" cy="662246"/>
          </a:xfrm>
          <a:prstGeom prst="rect">
            <a:avLst/>
          </a:prstGeom>
        </p:spPr>
      </p:pic>
    </p:spTree>
    <p:extLst>
      <p:ext uri="{BB962C8B-B14F-4D97-AF65-F5344CB8AC3E}">
        <p14:creationId xmlns:p14="http://schemas.microsoft.com/office/powerpoint/2010/main" val="744841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6" name="Imagen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7" name="CuadroTexto 6"/>
          <p:cNvSpPr txBox="1"/>
          <p:nvPr/>
        </p:nvSpPr>
        <p:spPr>
          <a:xfrm>
            <a:off x="7802880" y="495300"/>
            <a:ext cx="617220" cy="300082"/>
          </a:xfrm>
          <a:prstGeom prst="rect">
            <a:avLst/>
          </a:prstGeom>
          <a:noFill/>
        </p:spPr>
        <p:txBody>
          <a:bodyPr wrap="square" rtlCol="0">
            <a:spAutoFit/>
          </a:bodyPr>
          <a:lstStyle/>
          <a:p>
            <a:endParaRPr lang="es-MX" sz="1350"/>
          </a:p>
        </p:txBody>
      </p:sp>
      <p:sp>
        <p:nvSpPr>
          <p:cNvPr id="10" name="CuadroTexto 9"/>
          <p:cNvSpPr txBox="1"/>
          <p:nvPr/>
        </p:nvSpPr>
        <p:spPr>
          <a:xfrm>
            <a:off x="147846" y="365760"/>
            <a:ext cx="6271222" cy="738664"/>
          </a:xfrm>
          <a:prstGeom prst="rect">
            <a:avLst/>
          </a:prstGeom>
          <a:noFill/>
        </p:spPr>
        <p:txBody>
          <a:bodyPr wrap="square" rtlCol="0">
            <a:spAutoFit/>
          </a:bodyPr>
          <a:lstStyle/>
          <a:p>
            <a:pPr defTabSz="342900">
              <a:spcBef>
                <a:spcPct val="0"/>
              </a:spcBef>
            </a:pPr>
            <a:r>
              <a:rPr lang="es-MX" sz="2100">
                <a:latin typeface="+mj-lt"/>
                <a:ea typeface="+mj-ea"/>
                <a:cs typeface="+mj-cs"/>
              </a:rPr>
              <a:t>Flujo tramite de quejas/Solicitudes/Retroalimentación </a:t>
            </a:r>
          </a:p>
        </p:txBody>
      </p:sp>
      <p:grpSp>
        <p:nvGrpSpPr>
          <p:cNvPr id="3" name="Grupo 2"/>
          <p:cNvGrpSpPr/>
          <p:nvPr/>
        </p:nvGrpSpPr>
        <p:grpSpPr>
          <a:xfrm>
            <a:off x="792956" y="1321594"/>
            <a:ext cx="7558088" cy="2500313"/>
            <a:chOff x="1057275" y="1762125"/>
            <a:chExt cx="10077450" cy="3333750"/>
          </a:xfrm>
        </p:grpSpPr>
        <p:pic>
          <p:nvPicPr>
            <p:cNvPr id="28" name="Imagen 27"/>
            <p:cNvPicPr>
              <a:picLocks noChangeAspect="1"/>
            </p:cNvPicPr>
            <p:nvPr/>
          </p:nvPicPr>
          <p:blipFill>
            <a:blip r:embed="rId4"/>
            <a:stretch>
              <a:fillRect/>
            </a:stretch>
          </p:blipFill>
          <p:spPr>
            <a:xfrm>
              <a:off x="1057275" y="1762125"/>
              <a:ext cx="10077450" cy="3333750"/>
            </a:xfrm>
            <a:prstGeom prst="rect">
              <a:avLst/>
            </a:prstGeom>
          </p:spPr>
        </p:pic>
        <p:sp>
          <p:nvSpPr>
            <p:cNvPr id="2" name="Rectángulo redondeado 1"/>
            <p:cNvSpPr/>
            <p:nvPr/>
          </p:nvSpPr>
          <p:spPr>
            <a:xfrm>
              <a:off x="1277655" y="2827750"/>
              <a:ext cx="1064712" cy="71711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MX" sz="1350"/>
                <a:t>Queja</a:t>
              </a:r>
            </a:p>
          </p:txBody>
        </p:sp>
      </p:grpSp>
    </p:spTree>
    <p:extLst>
      <p:ext uri="{BB962C8B-B14F-4D97-AF65-F5344CB8AC3E}">
        <p14:creationId xmlns:p14="http://schemas.microsoft.com/office/powerpoint/2010/main" val="1272300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646" y="266663"/>
            <a:ext cx="5918546" cy="349432"/>
          </a:xfrm>
        </p:spPr>
        <p:txBody>
          <a:bodyPr>
            <a:noAutofit/>
          </a:bodyPr>
          <a:lstStyle/>
          <a:p>
            <a:pPr defTabSz="342900"/>
            <a:r>
              <a:rPr lang="es-MX" sz="2800"/>
              <a:t>Manejo de Retroalimentación</a:t>
            </a:r>
          </a:p>
        </p:txBody>
      </p:sp>
      <p:sp>
        <p:nvSpPr>
          <p:cNvPr id="4" name="Marcador de texto 3"/>
          <p:cNvSpPr>
            <a:spLocks noGrp="1"/>
          </p:cNvSpPr>
          <p:nvPr>
            <p:ph type="body" sz="half" idx="2"/>
          </p:nvPr>
        </p:nvSpPr>
        <p:spPr>
          <a:xfrm>
            <a:off x="441025" y="798541"/>
            <a:ext cx="8261950" cy="625385"/>
          </a:xfrm>
        </p:spPr>
        <p:txBody>
          <a:bodyPr>
            <a:normAutofit/>
          </a:bodyPr>
          <a:lstStyle/>
          <a:p>
            <a:pPr algn="just"/>
            <a:r>
              <a:rPr lang="es-CO" sz="1050"/>
              <a:t>La retroalimentación ofrece una oportunidad para que NRC aprenda y mejore a partir del contenido no solicitado de la comunidad</a:t>
            </a:r>
            <a:r>
              <a:rPr lang="es-CO"/>
              <a:t>. </a:t>
            </a:r>
            <a:endParaRPr lang="es-MX"/>
          </a:p>
        </p:txBody>
      </p:sp>
      <p:sp>
        <p:nvSpPr>
          <p:cNvPr id="5" name="Rectángulo 4"/>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8" name="Título 2"/>
          <p:cNvSpPr txBox="1">
            <a:spLocks/>
          </p:cNvSpPr>
          <p:nvPr/>
        </p:nvSpPr>
        <p:spPr>
          <a:xfrm rot="16200000">
            <a:off x="897795" y="1851803"/>
            <a:ext cx="407598" cy="1439894"/>
          </a:xfrm>
          <a:prstGeom prst="rect">
            <a:avLst/>
          </a:prstGeom>
        </p:spPr>
        <p:txBody>
          <a:bodyPr vert="ve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1500" b="1">
                <a:solidFill>
                  <a:schemeClr val="accent6"/>
                </a:solidFill>
              </a:rPr>
              <a:t>Mensajes Claves</a:t>
            </a:r>
          </a:p>
        </p:txBody>
      </p:sp>
      <p:graphicFrame>
        <p:nvGraphicFramePr>
          <p:cNvPr id="13" name="Diagrama 12"/>
          <p:cNvGraphicFramePr/>
          <p:nvPr/>
        </p:nvGraphicFramePr>
        <p:xfrm>
          <a:off x="1528114" y="1142552"/>
          <a:ext cx="6096000" cy="31171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4256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4" name="CuadroTexto 3"/>
          <p:cNvSpPr txBox="1"/>
          <p:nvPr/>
        </p:nvSpPr>
        <p:spPr>
          <a:xfrm>
            <a:off x="277792" y="170755"/>
            <a:ext cx="6605608" cy="461665"/>
          </a:xfrm>
          <a:prstGeom prst="rect">
            <a:avLst/>
          </a:prstGeom>
          <a:noFill/>
        </p:spPr>
        <p:txBody>
          <a:bodyPr wrap="square" rtlCol="0">
            <a:spAutoFit/>
          </a:bodyPr>
          <a:lstStyle/>
          <a:p>
            <a:r>
              <a:rPr lang="es-MX" sz="2400" b="1">
                <a:effectLst>
                  <a:outerShdw blurRad="38100" dist="38100" dir="2700000" algn="tl">
                    <a:srgbClr val="000000">
                      <a:alpha val="43137"/>
                    </a:srgbClr>
                  </a:outerShdw>
                </a:effectLst>
              </a:rPr>
              <a:t>Información básica para recepción de Casos </a:t>
            </a:r>
          </a:p>
        </p:txBody>
      </p:sp>
      <p:sp>
        <p:nvSpPr>
          <p:cNvPr id="7" name="Rectángulo 6"/>
          <p:cNvSpPr/>
          <p:nvPr/>
        </p:nvSpPr>
        <p:spPr>
          <a:xfrm>
            <a:off x="584195" y="803970"/>
            <a:ext cx="284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Fecha de recepción de la solicitud</a:t>
            </a:r>
          </a:p>
        </p:txBody>
      </p:sp>
      <p:sp>
        <p:nvSpPr>
          <p:cNvPr id="8" name="Rectángulo 7"/>
          <p:cNvSpPr/>
          <p:nvPr/>
        </p:nvSpPr>
        <p:spPr>
          <a:xfrm>
            <a:off x="584195" y="1242946"/>
            <a:ext cx="284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Denunciante / Solicitante</a:t>
            </a:r>
          </a:p>
        </p:txBody>
      </p:sp>
      <p:sp>
        <p:nvSpPr>
          <p:cNvPr id="9" name="Rectángulo 8"/>
          <p:cNvSpPr/>
          <p:nvPr/>
        </p:nvSpPr>
        <p:spPr>
          <a:xfrm>
            <a:off x="3886201" y="1148333"/>
            <a:ext cx="1989666" cy="232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A nombre propio</a:t>
            </a:r>
          </a:p>
        </p:txBody>
      </p:sp>
      <p:sp>
        <p:nvSpPr>
          <p:cNvPr id="10" name="Rectángulo 9"/>
          <p:cNvSpPr/>
          <p:nvPr/>
        </p:nvSpPr>
        <p:spPr>
          <a:xfrm>
            <a:off x="3886201" y="1448821"/>
            <a:ext cx="1989666" cy="2346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Anónimo </a:t>
            </a:r>
          </a:p>
        </p:txBody>
      </p:sp>
      <p:sp>
        <p:nvSpPr>
          <p:cNvPr id="11" name="Rectángulo 10"/>
          <p:cNvSpPr/>
          <p:nvPr/>
        </p:nvSpPr>
        <p:spPr>
          <a:xfrm>
            <a:off x="584195" y="2222227"/>
            <a:ext cx="284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Tipo de Solicitante</a:t>
            </a:r>
          </a:p>
        </p:txBody>
      </p:sp>
      <p:cxnSp>
        <p:nvCxnSpPr>
          <p:cNvPr id="13" name="Conector angular 12"/>
          <p:cNvCxnSpPr>
            <a:stCxn id="8" idx="3"/>
            <a:endCxn id="9" idx="1"/>
          </p:cNvCxnSpPr>
          <p:nvPr/>
        </p:nvCxnSpPr>
        <p:spPr>
          <a:xfrm flipV="1">
            <a:off x="3428995" y="1264436"/>
            <a:ext cx="457206" cy="16901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ector angular 14"/>
          <p:cNvCxnSpPr>
            <a:stCxn id="8" idx="3"/>
            <a:endCxn id="10" idx="1"/>
          </p:cNvCxnSpPr>
          <p:nvPr/>
        </p:nvCxnSpPr>
        <p:spPr>
          <a:xfrm>
            <a:off x="3428995" y="1433446"/>
            <a:ext cx="457206" cy="13271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Rectángulo 21"/>
          <p:cNvSpPr/>
          <p:nvPr/>
        </p:nvSpPr>
        <p:spPr>
          <a:xfrm>
            <a:off x="3886201" y="1858386"/>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Beneficiario</a:t>
            </a:r>
          </a:p>
        </p:txBody>
      </p:sp>
      <p:sp>
        <p:nvSpPr>
          <p:cNvPr id="23" name="Rectángulo 22"/>
          <p:cNvSpPr/>
          <p:nvPr/>
        </p:nvSpPr>
        <p:spPr>
          <a:xfrm>
            <a:off x="3886201" y="2150187"/>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Familiar de Beneficiario</a:t>
            </a:r>
          </a:p>
        </p:txBody>
      </p:sp>
      <p:sp>
        <p:nvSpPr>
          <p:cNvPr id="26" name="Rectángulo 25"/>
          <p:cNvSpPr/>
          <p:nvPr/>
        </p:nvSpPr>
        <p:spPr>
          <a:xfrm>
            <a:off x="3886201" y="2464101"/>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Líder Comunitario</a:t>
            </a:r>
          </a:p>
        </p:txBody>
      </p:sp>
      <p:sp>
        <p:nvSpPr>
          <p:cNvPr id="27" name="Rectángulo 26"/>
          <p:cNvSpPr/>
          <p:nvPr/>
        </p:nvSpPr>
        <p:spPr>
          <a:xfrm>
            <a:off x="3886201" y="2740824"/>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Entidad Publica / Privada</a:t>
            </a:r>
          </a:p>
        </p:txBody>
      </p:sp>
      <p:sp>
        <p:nvSpPr>
          <p:cNvPr id="28" name="Rectángulo 27"/>
          <p:cNvSpPr/>
          <p:nvPr/>
        </p:nvSpPr>
        <p:spPr>
          <a:xfrm>
            <a:off x="3886201" y="3035658"/>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err="1"/>
              <a:t>ONG´s</a:t>
            </a:r>
            <a:r>
              <a:rPr lang="es-MX" sz="1050"/>
              <a:t> </a:t>
            </a:r>
          </a:p>
        </p:txBody>
      </p:sp>
      <p:sp>
        <p:nvSpPr>
          <p:cNvPr id="31" name="Rectángulo 30"/>
          <p:cNvSpPr/>
          <p:nvPr/>
        </p:nvSpPr>
        <p:spPr>
          <a:xfrm>
            <a:off x="584196" y="2931463"/>
            <a:ext cx="284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Datos de contacto</a:t>
            </a:r>
          </a:p>
        </p:txBody>
      </p:sp>
      <p:sp>
        <p:nvSpPr>
          <p:cNvPr id="32" name="Rectángulo 31"/>
          <p:cNvSpPr/>
          <p:nvPr/>
        </p:nvSpPr>
        <p:spPr>
          <a:xfrm>
            <a:off x="584196" y="3524720"/>
            <a:ext cx="2844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350"/>
              <a:t>Ciudad / Localidad / Barrio / Proyecto</a:t>
            </a:r>
          </a:p>
        </p:txBody>
      </p:sp>
      <p:sp>
        <p:nvSpPr>
          <p:cNvPr id="34" name="Rectángulo 33"/>
          <p:cNvSpPr/>
          <p:nvPr/>
        </p:nvSpPr>
        <p:spPr>
          <a:xfrm>
            <a:off x="584195" y="4084952"/>
            <a:ext cx="6908805"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200"/>
              <a:t>Razón por la cuál es remitido / detalle de la petición, queja, retroalimentación </a:t>
            </a:r>
          </a:p>
        </p:txBody>
      </p:sp>
      <p:cxnSp>
        <p:nvCxnSpPr>
          <p:cNvPr id="36" name="Conector angular 35"/>
          <p:cNvCxnSpPr>
            <a:stCxn id="11" idx="3"/>
            <a:endCxn id="22" idx="1"/>
          </p:cNvCxnSpPr>
          <p:nvPr/>
        </p:nvCxnSpPr>
        <p:spPr>
          <a:xfrm flipV="1">
            <a:off x="3428995" y="1959269"/>
            <a:ext cx="457206" cy="45345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Conector angular 37"/>
          <p:cNvCxnSpPr>
            <a:stCxn id="11" idx="3"/>
            <a:endCxn id="23" idx="1"/>
          </p:cNvCxnSpPr>
          <p:nvPr/>
        </p:nvCxnSpPr>
        <p:spPr>
          <a:xfrm flipV="1">
            <a:off x="3428995" y="2251070"/>
            <a:ext cx="457206" cy="16165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Conector angular 39"/>
          <p:cNvCxnSpPr>
            <a:stCxn id="11" idx="3"/>
            <a:endCxn id="26" idx="1"/>
          </p:cNvCxnSpPr>
          <p:nvPr/>
        </p:nvCxnSpPr>
        <p:spPr>
          <a:xfrm>
            <a:off x="3428995" y="2412727"/>
            <a:ext cx="457206" cy="152258"/>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ector angular 41"/>
          <p:cNvCxnSpPr>
            <a:stCxn id="11" idx="3"/>
            <a:endCxn id="27" idx="1"/>
          </p:cNvCxnSpPr>
          <p:nvPr/>
        </p:nvCxnSpPr>
        <p:spPr>
          <a:xfrm>
            <a:off x="3428995" y="2412727"/>
            <a:ext cx="457206" cy="428981"/>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Conector angular 43"/>
          <p:cNvCxnSpPr>
            <a:stCxn id="11" idx="3"/>
            <a:endCxn id="28" idx="1"/>
          </p:cNvCxnSpPr>
          <p:nvPr/>
        </p:nvCxnSpPr>
        <p:spPr>
          <a:xfrm>
            <a:off x="3428995" y="2412727"/>
            <a:ext cx="457206" cy="72381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Rectángulo 71"/>
          <p:cNvSpPr/>
          <p:nvPr/>
        </p:nvSpPr>
        <p:spPr>
          <a:xfrm>
            <a:off x="3886201" y="3389193"/>
            <a:ext cx="1989666" cy="2017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050"/>
              <a:t>Otro </a:t>
            </a:r>
          </a:p>
        </p:txBody>
      </p:sp>
      <p:cxnSp>
        <p:nvCxnSpPr>
          <p:cNvPr id="74" name="Conector angular 73"/>
          <p:cNvCxnSpPr>
            <a:stCxn id="11" idx="3"/>
            <a:endCxn id="72" idx="1"/>
          </p:cNvCxnSpPr>
          <p:nvPr/>
        </p:nvCxnSpPr>
        <p:spPr>
          <a:xfrm>
            <a:off x="3428995" y="2412727"/>
            <a:ext cx="457206" cy="107735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750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F84FA1A6-2AC2-894E-8BA5-689CDE8E2E93}"/>
              </a:ext>
            </a:extLst>
          </p:cNvPr>
          <p:cNvSpPr/>
          <p:nvPr/>
        </p:nvSpPr>
        <p:spPr>
          <a:xfrm>
            <a:off x="602770" y="1814795"/>
            <a:ext cx="7992888" cy="646331"/>
          </a:xfrm>
          <a:prstGeom prst="rect">
            <a:avLst/>
          </a:prstGeom>
        </p:spPr>
        <p:txBody>
          <a:bodyPr wrap="square" lIns="91440" tIns="45720" rIns="91440" bIns="45720" anchor="t">
            <a:spAutoFit/>
          </a:bodyPr>
          <a:lstStyle/>
          <a:p>
            <a:pPr algn="ctr">
              <a:spcAft>
                <a:spcPts val="600"/>
              </a:spcAft>
            </a:pPr>
            <a:r>
              <a:rPr lang="es-ES_tradnl" sz="3600">
                <a:solidFill>
                  <a:schemeClr val="bg1"/>
                </a:solidFill>
                <a:latin typeface="+mj-lt"/>
              </a:rPr>
              <a:t>Rendición de cuentas </a:t>
            </a:r>
            <a:endParaRPr lang="es-ES_tradnl">
              <a:solidFill>
                <a:schemeClr val="bg1"/>
              </a:solidFill>
              <a:latin typeface="+mj-lt"/>
            </a:endParaRPr>
          </a:p>
        </p:txBody>
      </p:sp>
    </p:spTree>
    <p:extLst>
      <p:ext uri="{BB962C8B-B14F-4D97-AF65-F5344CB8AC3E}">
        <p14:creationId xmlns:p14="http://schemas.microsoft.com/office/powerpoint/2010/main" val="9553818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365" y="4644000"/>
            <a:ext cx="1594636" cy="499500"/>
          </a:xfrm>
          <a:prstGeom prst="rect">
            <a:avLst/>
          </a:prstGeom>
        </p:spPr>
      </p:pic>
      <p:sp>
        <p:nvSpPr>
          <p:cNvPr id="7" name="Título 6"/>
          <p:cNvSpPr>
            <a:spLocks noGrp="1"/>
          </p:cNvSpPr>
          <p:nvPr>
            <p:ph type="ctrTitle"/>
          </p:nvPr>
        </p:nvSpPr>
        <p:spPr>
          <a:xfrm>
            <a:off x="647565" y="699542"/>
            <a:ext cx="2192660" cy="505655"/>
          </a:xfrm>
        </p:spPr>
        <p:txBody>
          <a:bodyPr/>
          <a:lstStyle/>
          <a:p>
            <a:r>
              <a:rPr lang="es-CO" sz="2800"/>
              <a:t>LIMITES MQR</a:t>
            </a:r>
          </a:p>
        </p:txBody>
      </p:sp>
      <p:sp>
        <p:nvSpPr>
          <p:cNvPr id="8" name="Subtítulo 7"/>
          <p:cNvSpPr>
            <a:spLocks noGrp="1"/>
          </p:cNvSpPr>
          <p:nvPr>
            <p:ph type="subTitle" idx="1"/>
          </p:nvPr>
        </p:nvSpPr>
        <p:spPr>
          <a:xfrm>
            <a:off x="2826665" y="1847907"/>
            <a:ext cx="5760640" cy="1224136"/>
          </a:xfrm>
        </p:spPr>
        <p:txBody>
          <a:bodyPr lIns="91440" tIns="45720" rIns="91440" bIns="45720" anchor="t">
            <a:normAutofit fontScale="92500" lnSpcReduction="20000"/>
          </a:bodyPr>
          <a:lstStyle/>
          <a:p>
            <a:pPr marL="342265" indent="-342265" algn="l">
              <a:buFont typeface="Arial" panose="020B0604020202020204" pitchFamily="34" charset="0"/>
              <a:buChar char="•"/>
            </a:pPr>
            <a:r>
              <a:rPr lang="es-MX" sz="2000" dirty="0"/>
              <a:t>No realiza análisis financieros. </a:t>
            </a:r>
            <a:endParaRPr lang="en-US"/>
          </a:p>
          <a:p>
            <a:pPr marL="342265" indent="-342265" algn="l">
              <a:buFont typeface="Arial" panose="020B0604020202020204" pitchFamily="34" charset="0"/>
              <a:buChar char="•"/>
            </a:pPr>
            <a:r>
              <a:rPr lang="es-MX" sz="2000" dirty="0"/>
              <a:t>No gestiona solicitudes de asistencia. </a:t>
            </a:r>
          </a:p>
          <a:p>
            <a:pPr marL="342265" indent="-342265" algn="l">
              <a:buFont typeface="Arial" panose="020B0604020202020204" pitchFamily="34" charset="0"/>
              <a:buChar char="•"/>
            </a:pPr>
            <a:r>
              <a:rPr lang="es-MX" sz="2000" dirty="0"/>
              <a:t>No gestiona las quejas del staff de NRC.</a:t>
            </a:r>
          </a:p>
          <a:p>
            <a:pPr marL="342265" indent="-342265" algn="l">
              <a:buFont typeface="Arial" panose="020B0604020202020204" pitchFamily="34" charset="0"/>
              <a:buChar char="•"/>
            </a:pPr>
            <a:r>
              <a:rPr lang="es-MX" sz="2000" dirty="0"/>
              <a:t>El Equipo del MQR no realiza investigaciones.</a:t>
            </a:r>
          </a:p>
          <a:p>
            <a:pPr marL="342265" indent="-342265" algn="l">
              <a:buFont typeface="Arial" panose="020B0604020202020204" pitchFamily="34" charset="0"/>
              <a:buChar char="•"/>
            </a:pPr>
            <a:endParaRPr lang="es-MX" sz="2000"/>
          </a:p>
          <a:p>
            <a:pPr marL="342265" indent="-342265" algn="l">
              <a:buFont typeface="Arial" panose="020B0604020202020204" pitchFamily="34" charset="0"/>
              <a:buChar char="•"/>
            </a:pPr>
            <a:endParaRPr lang="es-CO" sz="2000"/>
          </a:p>
        </p:txBody>
      </p:sp>
      <p:sp>
        <p:nvSpPr>
          <p:cNvPr id="10" name="Señal de prohibido 9"/>
          <p:cNvSpPr/>
          <p:nvPr/>
        </p:nvSpPr>
        <p:spPr>
          <a:xfrm>
            <a:off x="1043609" y="1775899"/>
            <a:ext cx="1400572" cy="1368152"/>
          </a:xfrm>
          <a:prstGeom prst="noSmoking">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12174710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689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ítulo 4"/>
          <p:cNvSpPr>
            <a:spLocks noGrp="1"/>
          </p:cNvSpPr>
          <p:nvPr>
            <p:ph type="subTitle" idx="1"/>
          </p:nvPr>
        </p:nvSpPr>
        <p:spPr>
          <a:xfrm>
            <a:off x="1186404" y="1503548"/>
            <a:ext cx="6858000" cy="1241822"/>
          </a:xfrm>
        </p:spPr>
        <p:txBody>
          <a:bodyPr>
            <a:noAutofit/>
          </a:bodyPr>
          <a:lstStyle/>
          <a:p>
            <a:r>
              <a:rPr lang="es-MX" sz="2100" i="1"/>
              <a:t>“La </a:t>
            </a:r>
            <a:r>
              <a:rPr lang="es-MX" sz="2100" b="1" i="1" u="sng"/>
              <a:t>rendición de cuentas </a:t>
            </a:r>
            <a:r>
              <a:rPr lang="es-MX" sz="2100" i="1"/>
              <a:t>no se puede lograr sin una discusión honesta, crítica y constructiva sobre lo que realmente está sucediendo. Debemos decir la verdad completa, compleja e incómoda, incluso si nos lleva a la conclusión de que la 'ayuda' no es tan útil como queremos creer "</a:t>
            </a:r>
          </a:p>
        </p:txBody>
      </p:sp>
      <p:sp>
        <p:nvSpPr>
          <p:cNvPr id="6" name="Rectángulo 5"/>
          <p:cNvSpPr/>
          <p:nvPr/>
        </p:nvSpPr>
        <p:spPr>
          <a:xfrm>
            <a:off x="5231754" y="3249266"/>
            <a:ext cx="2786917" cy="300082"/>
          </a:xfrm>
          <a:prstGeom prst="rect">
            <a:avLst/>
          </a:prstGeom>
        </p:spPr>
        <p:txBody>
          <a:bodyPr wrap="none">
            <a:spAutoFit/>
          </a:bodyPr>
          <a:lstStyle/>
          <a:p>
            <a:r>
              <a:rPr lang="en-US" sz="1350" b="1">
                <a:solidFill>
                  <a:srgbClr val="FFC000"/>
                </a:solidFill>
                <a:latin typeface="Calibri" panose="020F0502020204030204" pitchFamily="34" charset="0"/>
              </a:rPr>
              <a:t>The founder of the Dalia Association</a:t>
            </a:r>
            <a:endParaRPr lang="es-MX" sz="1350"/>
          </a:p>
        </p:txBody>
      </p:sp>
    </p:spTree>
    <p:extLst>
      <p:ext uri="{BB962C8B-B14F-4D97-AF65-F5344CB8AC3E}">
        <p14:creationId xmlns:p14="http://schemas.microsoft.com/office/powerpoint/2010/main" val="1696386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 y="4627852"/>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365" y="4644000"/>
            <a:ext cx="1594636" cy="499500"/>
          </a:xfrm>
          <a:prstGeom prst="rect">
            <a:avLst/>
          </a:prstGeom>
        </p:spPr>
      </p:pic>
      <p:sp>
        <p:nvSpPr>
          <p:cNvPr id="11" name="Rectángulo 10"/>
          <p:cNvSpPr/>
          <p:nvPr/>
        </p:nvSpPr>
        <p:spPr>
          <a:xfrm>
            <a:off x="179512" y="2426936"/>
            <a:ext cx="2808000" cy="2031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ángulo 11"/>
          <p:cNvSpPr/>
          <p:nvPr/>
        </p:nvSpPr>
        <p:spPr>
          <a:xfrm>
            <a:off x="3168000" y="2426935"/>
            <a:ext cx="2808000" cy="20311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ángulo 12"/>
          <p:cNvSpPr/>
          <p:nvPr/>
        </p:nvSpPr>
        <p:spPr>
          <a:xfrm>
            <a:off x="6156488" y="2426936"/>
            <a:ext cx="2808000" cy="203119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5" name="Rectángulo 14"/>
          <p:cNvSpPr/>
          <p:nvPr/>
        </p:nvSpPr>
        <p:spPr>
          <a:xfrm>
            <a:off x="3222964" y="3331917"/>
            <a:ext cx="2698070" cy="792775"/>
          </a:xfrm>
          <a:prstGeom prst="rect">
            <a:avLst/>
          </a:prstGeom>
          <a:solidFill>
            <a:schemeClr val="bg2"/>
          </a:solidFill>
          <a:ln>
            <a:solidFill>
              <a:srgbClr val="00ADD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r>
              <a:rPr lang="es-MX" sz="1350">
                <a:solidFill>
                  <a:srgbClr val="FF7602"/>
                </a:solidFill>
                <a:latin typeface="Franklin Gothic Book" panose="020B0503020102020204" pitchFamily="34" charset="0"/>
              </a:rPr>
              <a:t>Comunicación con Comunidades</a:t>
            </a:r>
          </a:p>
        </p:txBody>
      </p:sp>
      <p:sp>
        <p:nvSpPr>
          <p:cNvPr id="16" name="Rectángulo 15"/>
          <p:cNvSpPr/>
          <p:nvPr/>
        </p:nvSpPr>
        <p:spPr>
          <a:xfrm>
            <a:off x="6193842" y="3360129"/>
            <a:ext cx="2711045" cy="764563"/>
          </a:xfrm>
          <a:prstGeom prst="rect">
            <a:avLst/>
          </a:prstGeom>
          <a:solidFill>
            <a:schemeClr val="bg2"/>
          </a:solidFill>
          <a:ln>
            <a:solidFill>
              <a:srgbClr val="00ADD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r>
              <a:rPr lang="es-MX" sz="1350">
                <a:solidFill>
                  <a:srgbClr val="FF7602"/>
                </a:solidFill>
                <a:latin typeface="Franklin Gothic Book" panose="020B0503020102020204" pitchFamily="34" charset="0"/>
              </a:rPr>
              <a:t>Mecanismos de quejas y retroalimentación</a:t>
            </a:r>
          </a:p>
        </p:txBody>
      </p:sp>
      <p:sp>
        <p:nvSpPr>
          <p:cNvPr id="17" name="Rectángulo 16"/>
          <p:cNvSpPr/>
          <p:nvPr/>
        </p:nvSpPr>
        <p:spPr>
          <a:xfrm>
            <a:off x="179512" y="209137"/>
            <a:ext cx="2808000" cy="204808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9" name="Rectángulo 18"/>
          <p:cNvSpPr/>
          <p:nvPr/>
        </p:nvSpPr>
        <p:spPr>
          <a:xfrm>
            <a:off x="6156488" y="209135"/>
            <a:ext cx="2808000" cy="204808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 name="CuadroTexto 1"/>
          <p:cNvSpPr txBox="1"/>
          <p:nvPr/>
        </p:nvSpPr>
        <p:spPr>
          <a:xfrm>
            <a:off x="571395" y="2760936"/>
            <a:ext cx="2001982" cy="300082"/>
          </a:xfrm>
          <a:prstGeom prst="rect">
            <a:avLst/>
          </a:prstGeom>
          <a:noFill/>
        </p:spPr>
        <p:txBody>
          <a:bodyPr wrap="square" rtlCol="0">
            <a:spAutoFit/>
          </a:bodyPr>
          <a:lstStyle/>
          <a:p>
            <a:pPr algn="ctr"/>
            <a:r>
              <a:rPr lang="es-MX" sz="1350">
                <a:solidFill>
                  <a:schemeClr val="tx1">
                    <a:lumMod val="75000"/>
                    <a:lumOff val="25000"/>
                  </a:schemeClr>
                </a:solidFill>
                <a:latin typeface="Franklin Gothic Book" panose="020B0503020102020204" pitchFamily="34" charset="0"/>
              </a:rPr>
              <a:t>Tomar en cuenta</a:t>
            </a:r>
          </a:p>
        </p:txBody>
      </p:sp>
      <p:sp>
        <p:nvSpPr>
          <p:cNvPr id="20" name="CuadroTexto 19"/>
          <p:cNvSpPr txBox="1"/>
          <p:nvPr/>
        </p:nvSpPr>
        <p:spPr>
          <a:xfrm>
            <a:off x="6559497" y="2739812"/>
            <a:ext cx="2001982" cy="369332"/>
          </a:xfrm>
          <a:prstGeom prst="rect">
            <a:avLst/>
          </a:prstGeom>
          <a:noFill/>
        </p:spPr>
        <p:txBody>
          <a:bodyPr wrap="square" rtlCol="0">
            <a:spAutoFit/>
          </a:bodyPr>
          <a:lstStyle/>
          <a:p>
            <a:pPr algn="ctr"/>
            <a:r>
              <a:rPr lang="es-MX" sz="1350">
                <a:solidFill>
                  <a:schemeClr val="tx1">
                    <a:lumMod val="75000"/>
                    <a:lumOff val="25000"/>
                  </a:schemeClr>
                </a:solidFill>
                <a:latin typeface="Franklin Gothic Book" panose="020B0503020102020204" pitchFamily="34" charset="0"/>
              </a:rPr>
              <a:t>Rendir</a:t>
            </a:r>
            <a:r>
              <a:rPr lang="es-MX">
                <a:solidFill>
                  <a:schemeClr val="tx1">
                    <a:lumMod val="75000"/>
                    <a:lumOff val="25000"/>
                  </a:schemeClr>
                </a:solidFill>
                <a:latin typeface="Franklin Gothic Book" panose="020B0503020102020204" pitchFamily="34" charset="0"/>
              </a:rPr>
              <a:t> </a:t>
            </a:r>
            <a:r>
              <a:rPr lang="es-MX" sz="1350">
                <a:solidFill>
                  <a:schemeClr val="tx1">
                    <a:lumMod val="75000"/>
                    <a:lumOff val="25000"/>
                  </a:schemeClr>
                </a:solidFill>
                <a:latin typeface="Franklin Gothic Book" panose="020B0503020102020204" pitchFamily="34" charset="0"/>
              </a:rPr>
              <a:t>cuentas</a:t>
            </a:r>
            <a:endParaRPr lang="es-MX">
              <a:solidFill>
                <a:schemeClr val="tx1">
                  <a:lumMod val="75000"/>
                  <a:lumOff val="25000"/>
                </a:schemeClr>
              </a:solidFill>
              <a:latin typeface="Franklin Gothic Book" panose="020B0503020102020204" pitchFamily="34" charset="0"/>
            </a:endParaRPr>
          </a:p>
        </p:txBody>
      </p:sp>
      <p:sp>
        <p:nvSpPr>
          <p:cNvPr id="21" name="CuadroTexto 20"/>
          <p:cNvSpPr txBox="1"/>
          <p:nvPr/>
        </p:nvSpPr>
        <p:spPr>
          <a:xfrm>
            <a:off x="3571008" y="2774437"/>
            <a:ext cx="2001982" cy="300082"/>
          </a:xfrm>
          <a:prstGeom prst="rect">
            <a:avLst/>
          </a:prstGeom>
          <a:noFill/>
        </p:spPr>
        <p:txBody>
          <a:bodyPr wrap="square" rtlCol="0">
            <a:spAutoFit/>
          </a:bodyPr>
          <a:lstStyle/>
          <a:p>
            <a:pPr algn="ctr"/>
            <a:r>
              <a:rPr lang="es-MX" sz="1350">
                <a:solidFill>
                  <a:schemeClr val="tx1">
                    <a:lumMod val="75000"/>
                    <a:lumOff val="25000"/>
                  </a:schemeClr>
                </a:solidFill>
                <a:latin typeface="Franklin Gothic Book" panose="020B0503020102020204" pitchFamily="34" charset="0"/>
              </a:rPr>
              <a:t>Dar cuenta</a:t>
            </a:r>
          </a:p>
        </p:txBody>
      </p:sp>
      <p:pic>
        <p:nvPicPr>
          <p:cNvPr id="3" name="Imagen 2"/>
          <p:cNvPicPr>
            <a:picLocks noChangeAspect="1"/>
          </p:cNvPicPr>
          <p:nvPr/>
        </p:nvPicPr>
        <p:blipFill rotWithShape="1">
          <a:blip r:embed="rId4" cstate="print">
            <a:extLst>
              <a:ext uri="{28A0092B-C50C-407E-A947-70E740481C1C}">
                <a14:useLocalDpi xmlns:a14="http://schemas.microsoft.com/office/drawing/2010/main" val="0"/>
              </a:ext>
            </a:extLst>
          </a:blip>
          <a:srcRect b="20828"/>
          <a:stretch/>
        </p:blipFill>
        <p:spPr>
          <a:xfrm>
            <a:off x="3168000" y="258936"/>
            <a:ext cx="2819125" cy="2063011"/>
          </a:xfrm>
          <a:prstGeom prst="rect">
            <a:avLst/>
          </a:prstGeom>
          <a:ln>
            <a:solidFill>
              <a:srgbClr val="EDEDED"/>
            </a:solidFill>
          </a:ln>
        </p:spPr>
      </p:pic>
      <p:sp>
        <p:nvSpPr>
          <p:cNvPr id="18" name="CuadroTexto 5"/>
          <p:cNvSpPr txBox="1"/>
          <p:nvPr/>
        </p:nvSpPr>
        <p:spPr>
          <a:xfrm>
            <a:off x="695695" y="470425"/>
            <a:ext cx="1753385" cy="140807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s-MX" sz="1350">
              <a:solidFill>
                <a:srgbClr val="FF7602"/>
              </a:solidFill>
            </a:endParaRPr>
          </a:p>
          <a:p>
            <a:pPr algn="ctr"/>
            <a:r>
              <a:rPr lang="es-MX">
                <a:solidFill>
                  <a:srgbClr val="FF7602"/>
                </a:solidFill>
                <a:effectLst>
                  <a:outerShdw blurRad="38100" dist="38100" dir="2700000" algn="tl">
                    <a:srgbClr val="000000">
                      <a:alpha val="43137"/>
                    </a:srgbClr>
                  </a:outerShdw>
                </a:effectLst>
                <a:latin typeface="Franklin Gothic Book" panose="020B0503020102020204" pitchFamily="34" charset="0"/>
              </a:rPr>
              <a:t>RENDICIÓN DE CUENTAS A LAS POBLACIONES AFECTADAS</a:t>
            </a:r>
            <a:endParaRPr lang="en-US">
              <a:solidFill>
                <a:srgbClr val="FF7602"/>
              </a:solidFill>
              <a:effectLst>
                <a:outerShdw blurRad="38100" dist="38100" dir="2700000" algn="tl">
                  <a:srgbClr val="000000">
                    <a:alpha val="43137"/>
                  </a:srgbClr>
                </a:outerShdw>
              </a:effectLst>
              <a:latin typeface="Franklin Gothic Book" panose="020B0503020102020204" pitchFamily="34" charset="0"/>
            </a:endParaRPr>
          </a:p>
        </p:txBody>
      </p:sp>
      <p:sp>
        <p:nvSpPr>
          <p:cNvPr id="22" name="CuadroTexto 1">
            <a:extLst>
              <a:ext uri="{FF2B5EF4-FFF2-40B4-BE49-F238E27FC236}">
                <a16:creationId xmlns:a16="http://schemas.microsoft.com/office/drawing/2014/main" id="{CB4E9185-307E-4196-96A1-80A8C86D89C0}"/>
              </a:ext>
            </a:extLst>
          </p:cNvPr>
          <p:cNvSpPr txBox="1"/>
          <p:nvPr/>
        </p:nvSpPr>
        <p:spPr>
          <a:xfrm>
            <a:off x="6559497" y="920548"/>
            <a:ext cx="2001982" cy="715581"/>
          </a:xfrm>
          <a:prstGeom prst="rect">
            <a:avLst/>
          </a:prstGeom>
          <a:noFill/>
        </p:spPr>
        <p:txBody>
          <a:bodyPr wrap="square" rtlCol="0">
            <a:spAutoFit/>
          </a:bodyPr>
          <a:lstStyle/>
          <a:p>
            <a:pPr algn="ctr"/>
            <a:r>
              <a:rPr lang="es-MX" sz="1350">
                <a:solidFill>
                  <a:srgbClr val="00ADD0"/>
                </a:solidFill>
                <a:latin typeface="Franklin Gothic Book" panose="020B0503020102020204" pitchFamily="34" charset="0"/>
              </a:rPr>
              <a:t>Usar el poder de forma responsable y asumir la responsabilidad</a:t>
            </a:r>
          </a:p>
        </p:txBody>
      </p:sp>
      <p:sp>
        <p:nvSpPr>
          <p:cNvPr id="23" name="Rectángulo 22"/>
          <p:cNvSpPr/>
          <p:nvPr/>
        </p:nvSpPr>
        <p:spPr>
          <a:xfrm>
            <a:off x="275524" y="3331917"/>
            <a:ext cx="2593723" cy="813013"/>
          </a:xfrm>
          <a:prstGeom prst="rect">
            <a:avLst/>
          </a:prstGeom>
          <a:solidFill>
            <a:schemeClr val="bg2"/>
          </a:solidFill>
          <a:ln>
            <a:solidFill>
              <a:srgbClr val="00ADD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r>
              <a:rPr lang="es-MX" sz="1350">
                <a:solidFill>
                  <a:srgbClr val="FF7602"/>
                </a:solidFill>
                <a:latin typeface="Franklin Gothic Book" panose="020B0503020102020204" pitchFamily="34" charset="0"/>
              </a:rPr>
              <a:t>Participación</a:t>
            </a:r>
          </a:p>
        </p:txBody>
      </p:sp>
    </p:spTree>
    <p:extLst>
      <p:ext uri="{BB962C8B-B14F-4D97-AF65-F5344CB8AC3E}">
        <p14:creationId xmlns:p14="http://schemas.microsoft.com/office/powerpoint/2010/main" val="132718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3">
            <a:extLst>
              <a:ext uri="{FF2B5EF4-FFF2-40B4-BE49-F238E27FC236}">
                <a16:creationId xmlns:a16="http://schemas.microsoft.com/office/drawing/2014/main" id="{210E2C74-9C0A-38AD-E5F1-D5EAF78E7634}"/>
              </a:ext>
            </a:extLst>
          </p:cNvPr>
          <p:cNvGraphicFramePr/>
          <p:nvPr>
            <p:extLst>
              <p:ext uri="{D42A27DB-BD31-4B8C-83A1-F6EECF244321}">
                <p14:modId xmlns:p14="http://schemas.microsoft.com/office/powerpoint/2010/main" val="3712644758"/>
              </p:ext>
            </p:extLst>
          </p:nvPr>
        </p:nvGraphicFramePr>
        <p:xfrm>
          <a:off x="334736" y="514351"/>
          <a:ext cx="8703129" cy="31840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4272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28650" y="671005"/>
            <a:ext cx="7886700" cy="994172"/>
          </a:xfrm>
        </p:spPr>
        <p:txBody>
          <a:bodyPr lIns="91440" tIns="45720" rIns="91440" bIns="45720" anchor="t"/>
          <a:lstStyle/>
          <a:p>
            <a:pPr algn="ctr"/>
            <a:r>
              <a:rPr lang="es-ES" b="1" dirty="0"/>
              <a:t>¿Por qué gestionar las quejas y las retroalimentaciones?</a:t>
            </a:r>
            <a:endParaRPr lang="es-MX" dirty="0"/>
          </a:p>
        </p:txBody>
      </p:sp>
      <p:sp>
        <p:nvSpPr>
          <p:cNvPr id="4" name="Rectángulo 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365" y="4644000"/>
            <a:ext cx="1594636" cy="499500"/>
          </a:xfrm>
          <a:prstGeom prst="rect">
            <a:avLst/>
          </a:prstGeom>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902907" y="2089138"/>
            <a:ext cx="1349679" cy="1871663"/>
          </a:xfrm>
          <a:prstGeom prst="rect">
            <a:avLst/>
          </a:prstGeom>
        </p:spPr>
      </p:pic>
      <p:pic>
        <p:nvPicPr>
          <p:cNvPr id="8" name="Imagen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3688" y="2125853"/>
            <a:ext cx="1393031" cy="1850231"/>
          </a:xfrm>
          <a:prstGeom prst="rect">
            <a:avLst/>
          </a:prstGeom>
        </p:spPr>
      </p:pic>
    </p:spTree>
    <p:extLst>
      <p:ext uri="{BB962C8B-B14F-4D97-AF65-F5344CB8AC3E}">
        <p14:creationId xmlns:p14="http://schemas.microsoft.com/office/powerpoint/2010/main" val="56039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ángulo 5"/>
          <p:cNvSpPr/>
          <p:nvPr/>
        </p:nvSpPr>
        <p:spPr>
          <a:xfrm>
            <a:off x="187037" y="232834"/>
            <a:ext cx="8784475" cy="4283132"/>
          </a:xfrm>
          <a:prstGeom prst="rect">
            <a:avLst/>
          </a:prstGeom>
          <a:solidFill>
            <a:srgbClr val="FF760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Título 6"/>
          <p:cNvSpPr>
            <a:spLocks noGrp="1"/>
          </p:cNvSpPr>
          <p:nvPr>
            <p:ph type="ctrTitle"/>
          </p:nvPr>
        </p:nvSpPr>
        <p:spPr/>
        <p:txBody>
          <a:bodyPr>
            <a:normAutofit fontScale="90000"/>
          </a:bodyPr>
          <a:lstStyle/>
          <a:p>
            <a:r>
              <a:rPr lang="es-MX">
                <a:solidFill>
                  <a:schemeClr val="bg1"/>
                </a:solidFill>
                <a:latin typeface="Franklin Gothic Book" panose="020B0503020102020204" pitchFamily="34" charset="0"/>
              </a:rPr>
              <a:t>Mecanismo de Quejas y Retroalimentación </a:t>
            </a:r>
            <a:endParaRPr lang="en-US">
              <a:solidFill>
                <a:schemeClr val="bg1"/>
              </a:solidFill>
              <a:latin typeface="Franklin Gothic Book" panose="020B0503020102020204" pitchFamily="34" charset="0"/>
            </a:endParaRPr>
          </a:p>
        </p:txBody>
      </p:sp>
      <p:sp>
        <p:nvSpPr>
          <p:cNvPr id="8" name="Subtítulo 7"/>
          <p:cNvSpPr>
            <a:spLocks noGrp="1"/>
          </p:cNvSpPr>
          <p:nvPr>
            <p:ph type="subTitle" idx="1"/>
          </p:nvPr>
        </p:nvSpPr>
        <p:spPr>
          <a:xfrm>
            <a:off x="1763688" y="3003797"/>
            <a:ext cx="6008712" cy="784431"/>
          </a:xfrm>
        </p:spPr>
        <p:txBody>
          <a:bodyPr/>
          <a:lstStyle/>
          <a:p>
            <a:r>
              <a:rPr lang="es-MX" sz="1800" b="1">
                <a:solidFill>
                  <a:schemeClr val="bg1"/>
                </a:solidFill>
                <a:latin typeface="Franklin Gothic Book" panose="020B0503020102020204" pitchFamily="34" charset="0"/>
              </a:rPr>
              <a:t>Rendición de cuentas a las poblaciones afectadas </a:t>
            </a:r>
            <a:endParaRPr lang="en-US" sz="1800" b="1">
              <a:solidFill>
                <a:schemeClr val="bg1"/>
              </a:solidFill>
              <a:latin typeface="Franklin Gothic Book" panose="020B0503020102020204" pitchFamily="34" charset="0"/>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Tree>
    <p:extLst>
      <p:ext uri="{BB962C8B-B14F-4D97-AF65-F5344CB8AC3E}">
        <p14:creationId xmlns:p14="http://schemas.microsoft.com/office/powerpoint/2010/main" val="2621004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sp>
        <p:nvSpPr>
          <p:cNvPr id="4" name="CuadroTexto 3"/>
          <p:cNvSpPr txBox="1"/>
          <p:nvPr/>
        </p:nvSpPr>
        <p:spPr>
          <a:xfrm>
            <a:off x="607671" y="1145893"/>
            <a:ext cx="8186195" cy="923330"/>
          </a:xfrm>
          <a:prstGeom prst="rect">
            <a:avLst/>
          </a:prstGeom>
          <a:noFill/>
        </p:spPr>
        <p:txBody>
          <a:bodyPr wrap="square" rtlCol="0">
            <a:spAutoFit/>
          </a:bodyPr>
          <a:lstStyle/>
          <a:p>
            <a:pPr algn="just"/>
            <a:r>
              <a:rPr lang="es-MX" sz="1350"/>
              <a:t>Mecanismo mediante el cual las </a:t>
            </a:r>
            <a:r>
              <a:rPr lang="es-MX" sz="1350" b="1" u="sng"/>
              <a:t>partes externas interesadas</a:t>
            </a:r>
            <a:r>
              <a:rPr lang="es-MX" sz="1350"/>
              <a:t>; disponen de  canales apropiados, accesibles, seguros y receptivos donde pueden compartir su retroalimentación y sugerencias, y presentar quejas sobre el desempeño organizacional de NRC (</a:t>
            </a:r>
            <a:r>
              <a:rPr lang="es-MX" sz="1350" i="1"/>
              <a:t>Comportamiento del personal NRC y/o actividades programáticas</a:t>
            </a:r>
            <a:r>
              <a:rPr lang="es-MX" sz="1350"/>
              <a:t>) </a:t>
            </a:r>
          </a:p>
          <a:p>
            <a:pPr algn="just"/>
            <a:endParaRPr lang="es-MX" sz="1350"/>
          </a:p>
        </p:txBody>
      </p:sp>
      <p:sp>
        <p:nvSpPr>
          <p:cNvPr id="5" name="CuadroTexto 4"/>
          <p:cNvSpPr txBox="1"/>
          <p:nvPr/>
        </p:nvSpPr>
        <p:spPr>
          <a:xfrm>
            <a:off x="460094" y="538222"/>
            <a:ext cx="872355" cy="415498"/>
          </a:xfrm>
          <a:prstGeom prst="rect">
            <a:avLst/>
          </a:prstGeom>
          <a:noFill/>
        </p:spPr>
        <p:txBody>
          <a:bodyPr wrap="none" rtlCol="0">
            <a:spAutoFit/>
          </a:bodyPr>
          <a:lstStyle/>
          <a:p>
            <a:r>
              <a:rPr lang="es-MX" sz="2100" b="1"/>
              <a:t>MQR: </a:t>
            </a:r>
          </a:p>
        </p:txBody>
      </p:sp>
      <p:sp>
        <p:nvSpPr>
          <p:cNvPr id="8" name="CuadroTexto 7"/>
          <p:cNvSpPr txBox="1"/>
          <p:nvPr/>
        </p:nvSpPr>
        <p:spPr>
          <a:xfrm>
            <a:off x="713288" y="2046140"/>
            <a:ext cx="1371600" cy="877163"/>
          </a:xfrm>
          <a:prstGeom prst="rect">
            <a:avLst/>
          </a:prstGeom>
          <a:solidFill>
            <a:schemeClr val="accent1">
              <a:lumMod val="20000"/>
              <a:lumOff val="80000"/>
            </a:schemeClr>
          </a:solidFill>
        </p:spPr>
        <p:txBody>
          <a:bodyPr wrap="square" rtlCol="0">
            <a:spAutoFit/>
          </a:bodyPr>
          <a:lstStyle/>
          <a:p>
            <a:pPr algn="ctr"/>
            <a:r>
              <a:rPr lang="es-MX" sz="1350" b="1"/>
              <a:t>Poblaciones afectadas </a:t>
            </a:r>
            <a:r>
              <a:rPr lang="es-MX" sz="1200"/>
              <a:t>(Ya sean  o no beneficiarios)</a:t>
            </a:r>
          </a:p>
        </p:txBody>
      </p:sp>
      <p:sp>
        <p:nvSpPr>
          <p:cNvPr id="9" name="Rectángulo 8"/>
          <p:cNvSpPr/>
          <p:nvPr/>
        </p:nvSpPr>
        <p:spPr>
          <a:xfrm>
            <a:off x="627772" y="3273295"/>
            <a:ext cx="7951808" cy="923330"/>
          </a:xfrm>
          <a:prstGeom prst="rect">
            <a:avLst/>
          </a:prstGeom>
          <a:solidFill>
            <a:schemeClr val="accent1"/>
          </a:solidFill>
        </p:spPr>
        <p:txBody>
          <a:bodyPr wrap="square">
            <a:spAutoFit/>
          </a:bodyPr>
          <a:lstStyle/>
          <a:p>
            <a:pPr algn="ctr"/>
            <a:r>
              <a:rPr lang="es-MX" sz="1350"/>
              <a:t>NRC reconoce que cada persona beneficiaria tiene el derecho de </a:t>
            </a:r>
            <a:r>
              <a:rPr lang="es-MX" sz="1350" i="1" u="sng"/>
              <a:t>expresar su punto de vista en cualquier etapa de la atención,</a:t>
            </a:r>
            <a:r>
              <a:rPr lang="es-MX" sz="1350"/>
              <a:t> y por tal motivo considera los comentarios hechos por las personas involucradas como uno de los aspectos más importantes para fortalecer su compromiso de mejorar continuamente las prácticas y programas de </a:t>
            </a:r>
            <a:r>
              <a:rPr lang="es-MX" sz="1350" err="1"/>
              <a:t>gestion</a:t>
            </a:r>
            <a:r>
              <a:rPr lang="es-MX" sz="1350" i="1"/>
              <a:t>. </a:t>
            </a:r>
          </a:p>
        </p:txBody>
      </p:sp>
      <p:sp>
        <p:nvSpPr>
          <p:cNvPr id="10" name="CuadroTexto 9"/>
          <p:cNvSpPr txBox="1"/>
          <p:nvPr/>
        </p:nvSpPr>
        <p:spPr>
          <a:xfrm>
            <a:off x="2349813" y="2066001"/>
            <a:ext cx="1371600" cy="646331"/>
          </a:xfrm>
          <a:prstGeom prst="rect">
            <a:avLst/>
          </a:prstGeom>
          <a:solidFill>
            <a:schemeClr val="accent1">
              <a:lumMod val="20000"/>
              <a:lumOff val="80000"/>
            </a:schemeClr>
          </a:solidFill>
        </p:spPr>
        <p:txBody>
          <a:bodyPr wrap="square" rtlCol="0">
            <a:spAutoFit/>
          </a:bodyPr>
          <a:lstStyle/>
          <a:p>
            <a:pPr algn="ctr"/>
            <a:r>
              <a:rPr lang="es-MX" sz="1200" b="1"/>
              <a:t>Miembros de las comunidades locales</a:t>
            </a:r>
            <a:endParaRPr lang="es-MX" sz="1200"/>
          </a:p>
        </p:txBody>
      </p:sp>
      <p:sp>
        <p:nvSpPr>
          <p:cNvPr id="11" name="CuadroTexto 10"/>
          <p:cNvSpPr txBox="1"/>
          <p:nvPr/>
        </p:nvSpPr>
        <p:spPr>
          <a:xfrm>
            <a:off x="3917876" y="2069755"/>
            <a:ext cx="1371600" cy="830997"/>
          </a:xfrm>
          <a:prstGeom prst="rect">
            <a:avLst/>
          </a:prstGeom>
          <a:solidFill>
            <a:schemeClr val="accent1">
              <a:lumMod val="20000"/>
              <a:lumOff val="80000"/>
            </a:schemeClr>
          </a:solidFill>
        </p:spPr>
        <p:txBody>
          <a:bodyPr wrap="square" rtlCol="0">
            <a:spAutoFit/>
          </a:bodyPr>
          <a:lstStyle/>
          <a:p>
            <a:pPr algn="ctr"/>
            <a:r>
              <a:rPr lang="es-MX" sz="1200" b="1"/>
              <a:t>Funcionarios gubernamentales Locales / Nacionales</a:t>
            </a:r>
            <a:endParaRPr lang="es-MX" sz="1200"/>
          </a:p>
        </p:txBody>
      </p:sp>
      <p:sp>
        <p:nvSpPr>
          <p:cNvPr id="12" name="CuadroTexto 11"/>
          <p:cNvSpPr txBox="1"/>
          <p:nvPr/>
        </p:nvSpPr>
        <p:spPr>
          <a:xfrm>
            <a:off x="5554401" y="2031971"/>
            <a:ext cx="1371600" cy="830997"/>
          </a:xfrm>
          <a:prstGeom prst="rect">
            <a:avLst/>
          </a:prstGeom>
          <a:solidFill>
            <a:schemeClr val="accent1">
              <a:lumMod val="20000"/>
              <a:lumOff val="80000"/>
            </a:schemeClr>
          </a:solidFill>
        </p:spPr>
        <p:txBody>
          <a:bodyPr wrap="square" rtlCol="0">
            <a:spAutoFit/>
          </a:bodyPr>
          <a:lstStyle/>
          <a:p>
            <a:pPr algn="ctr"/>
            <a:r>
              <a:rPr lang="es-MX" sz="1200" b="1"/>
              <a:t>Contrapartes </a:t>
            </a:r>
            <a:r>
              <a:rPr lang="es-MX" sz="1200"/>
              <a:t>(Incluyendo </a:t>
            </a:r>
            <a:r>
              <a:rPr lang="es-MX" sz="1200" err="1"/>
              <a:t>ONGs</a:t>
            </a:r>
            <a:r>
              <a:rPr lang="es-MX" sz="1200"/>
              <a:t> implementadoras y Socios) </a:t>
            </a:r>
          </a:p>
        </p:txBody>
      </p:sp>
      <p:sp>
        <p:nvSpPr>
          <p:cNvPr id="13" name="CuadroTexto 12"/>
          <p:cNvSpPr txBox="1"/>
          <p:nvPr/>
        </p:nvSpPr>
        <p:spPr>
          <a:xfrm>
            <a:off x="7174133" y="2016737"/>
            <a:ext cx="1371600" cy="784830"/>
          </a:xfrm>
          <a:prstGeom prst="rect">
            <a:avLst/>
          </a:prstGeom>
          <a:solidFill>
            <a:schemeClr val="accent1">
              <a:lumMod val="20000"/>
              <a:lumOff val="80000"/>
            </a:schemeClr>
          </a:solidFill>
        </p:spPr>
        <p:txBody>
          <a:bodyPr wrap="square" rtlCol="0">
            <a:spAutoFit/>
          </a:bodyPr>
          <a:lstStyle/>
          <a:p>
            <a:pPr algn="ctr"/>
            <a:r>
              <a:rPr lang="es-MX" sz="1200" b="1"/>
              <a:t>Otras</a:t>
            </a:r>
          </a:p>
          <a:p>
            <a:pPr algn="ctr"/>
            <a:r>
              <a:rPr lang="es-MX" sz="1200" b="1"/>
              <a:t> </a:t>
            </a:r>
            <a:r>
              <a:rPr lang="es-MX" sz="1050"/>
              <a:t>(Para el Staff de NRC se disponen de otros canales) </a:t>
            </a:r>
          </a:p>
        </p:txBody>
      </p:sp>
    </p:spTree>
    <p:extLst>
      <p:ext uri="{BB962C8B-B14F-4D97-AF65-F5344CB8AC3E}">
        <p14:creationId xmlns:p14="http://schemas.microsoft.com/office/powerpoint/2010/main" val="1577530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0" y="4644736"/>
            <a:ext cx="9144000" cy="49876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4114" y="4644737"/>
            <a:ext cx="1519886" cy="499500"/>
          </a:xfrm>
          <a:prstGeom prst="rect">
            <a:avLst/>
          </a:prstGeom>
        </p:spPr>
      </p:pic>
      <p:graphicFrame>
        <p:nvGraphicFramePr>
          <p:cNvPr id="5" name="Diagrama 4"/>
          <p:cNvGraphicFramePr/>
          <p:nvPr>
            <p:extLst>
              <p:ext uri="{D42A27DB-BD31-4B8C-83A1-F6EECF244321}">
                <p14:modId xmlns:p14="http://schemas.microsoft.com/office/powerpoint/2010/main" val="3727050241"/>
              </p:ext>
            </p:extLst>
          </p:nvPr>
        </p:nvGraphicFramePr>
        <p:xfrm>
          <a:off x="260431" y="642310"/>
          <a:ext cx="8628926" cy="34590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CuadroTexto 6"/>
          <p:cNvSpPr txBox="1"/>
          <p:nvPr/>
        </p:nvSpPr>
        <p:spPr>
          <a:xfrm>
            <a:off x="1016530" y="3527468"/>
            <a:ext cx="7257326" cy="300082"/>
          </a:xfrm>
          <a:prstGeom prst="rect">
            <a:avLst/>
          </a:prstGeom>
          <a:noFill/>
        </p:spPr>
        <p:txBody>
          <a:bodyPr wrap="square" rtlCol="0">
            <a:spAutoFit/>
          </a:bodyPr>
          <a:lstStyle/>
          <a:p>
            <a:pPr algn="ctr"/>
            <a:r>
              <a:rPr lang="es-MX" sz="1350" b="1">
                <a:effectLst>
                  <a:outerShdw blurRad="38100" dist="38100" dir="2700000" algn="tl">
                    <a:srgbClr val="000000">
                      <a:alpha val="43137"/>
                    </a:srgbClr>
                  </a:outerShdw>
                </a:effectLst>
              </a:rPr>
              <a:t>Objetivos del Mecanismo de Quejas y Retroalimentación</a:t>
            </a:r>
          </a:p>
        </p:txBody>
      </p:sp>
    </p:spTree>
    <p:extLst>
      <p:ext uri="{BB962C8B-B14F-4D97-AF65-F5344CB8AC3E}">
        <p14:creationId xmlns:p14="http://schemas.microsoft.com/office/powerpoint/2010/main" val="640883289"/>
      </p:ext>
    </p:extLst>
  </p:cSld>
  <p:clrMapOvr>
    <a:masterClrMapping/>
  </p:clrMapOvr>
</p:sld>
</file>

<file path=ppt/theme/theme1.xml><?xml version="1.0" encoding="utf-8"?>
<a:theme xmlns:a="http://schemas.openxmlformats.org/drawingml/2006/main" name="NRC_main">
  <a:themeElements>
    <a:clrScheme name="NRC colors">
      <a:dk1>
        <a:sysClr val="windowText" lastClr="000000"/>
      </a:dk1>
      <a:lt1>
        <a:sysClr val="window" lastClr="FFFFFF"/>
      </a:lt1>
      <a:dk2>
        <a:srgbClr val="808080"/>
      </a:dk2>
      <a:lt2>
        <a:srgbClr val="EEECE1"/>
      </a:lt2>
      <a:accent1>
        <a:srgbClr val="FF7600"/>
      </a:accent1>
      <a:accent2>
        <a:srgbClr val="72C7E7"/>
      </a:accent2>
      <a:accent3>
        <a:srgbClr val="0094B3"/>
      </a:accent3>
      <a:accent4>
        <a:srgbClr val="CE5C43"/>
      </a:accent4>
      <a:accent5>
        <a:srgbClr val="FDC82F"/>
      </a:accent5>
      <a:accent6>
        <a:srgbClr val="F79646"/>
      </a:accent6>
      <a:hlink>
        <a:srgbClr val="0000FF"/>
      </a:hlink>
      <a:folHlink>
        <a:srgbClr val="FF760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anchor="ctr" anchorCtr="0"/>
      <a:lstStyle>
        <a:defPPr>
          <a:defRPr dirty="0" smtClean="0"/>
        </a:defPPr>
      </a:lstStyle>
    </a:txDef>
  </a:objectDefaults>
  <a:extraClrSchemeLst/>
  <a:extLst>
    <a:ext uri="{05A4C25C-085E-4340-85A3-A5531E510DB2}">
      <thm15:themeFamily xmlns:thm15="http://schemas.microsoft.com/office/thememl/2012/main" name="NRC_PPtemplate_eng_v2" id="{1A306EEE-6DB9-7D47-A111-CE566F9389B8}" vid="{D7F7E8A7-1DB1-FF42-ACB6-C828CD28FA37}"/>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60a09b2-ee18-41ec-aa50-33855a4ccc0d">
      <UserInfo>
        <DisplayName>Ray Caicedo</DisplayName>
        <AccountId>28</AccountId>
        <AccountType/>
      </UserInfo>
      <UserInfo>
        <DisplayName>Maria Trujillo</DisplayName>
        <AccountId>50</AccountId>
        <AccountType/>
      </UserInfo>
      <UserInfo>
        <DisplayName>SharingLinks.26ec659e-9d05-43dd-b5f6-86d63ba92e6f.OrganizationEdit.a7b5943e-aa67-485d-8ea4-47bb5d2473db</DisplayName>
        <AccountId>119</AccountId>
        <AccountType/>
      </UserInfo>
      <UserInfo>
        <DisplayName>SharingLinks.8de6fbdb-13db-4af1-bcf1-86d8c8ee53b5.Flexible.71d04261-e838-4d71-b96d-4f26ac38a93e</DisplayName>
        <AccountId>699</AccountId>
        <AccountType/>
      </UserInfo>
      <UserInfo>
        <DisplayName>Alejandra Prado</DisplayName>
        <AccountId>84</AccountId>
        <AccountType/>
      </UserInfo>
      <UserInfo>
        <DisplayName>SharingLinks.2a5e2eb9-895b-4d1b-993c-cfbb2e5bdea8.Flexible.46f98ae8-3a26-4e5a-8cfa-6cd33a3d0e08</DisplayName>
        <AccountId>3035</AccountId>
        <AccountType/>
      </UserInfo>
      <UserInfo>
        <DisplayName>Yudi Maribel Castillo Sanabria</DisplayName>
        <AccountId>3422</AccountId>
        <AccountType/>
      </UserInfo>
      <UserInfo>
        <DisplayName>Hernando Enriquez</DisplayName>
        <AccountId>212</AccountId>
        <AccountType/>
      </UserInfo>
      <UserInfo>
        <DisplayName>Maria Jaramillo</DisplayName>
        <AccountId>1282</AccountId>
        <AccountType/>
      </UserInfo>
      <UserInfo>
        <DisplayName>Maria. Hurtado</DisplayName>
        <AccountId>9046</AccountId>
        <AccountType/>
      </UserInfo>
      <UserInfo>
        <DisplayName>HUGO GUAYARA</DisplayName>
        <AccountId>12187</AccountId>
        <AccountType/>
      </UserInfo>
    </SharedWithUsers>
    <lcf76f155ced4ddcb4097134ff3c332f xmlns="e4b4c967-322b-4a94-8db6-7806535da3b3">
      <Terms xmlns="http://schemas.microsoft.com/office/infopath/2007/PartnerControls"/>
    </lcf76f155ced4ddcb4097134ff3c332f>
    <TaxCatchAll xmlns="060a09b2-ee18-41ec-aa50-33855a4ccc0d" xsi:nil="true"/>
  </documentManagement>
</p:properties>
</file>

<file path=customXml/itemProps1.xml><?xml version="1.0" encoding="utf-8"?>
<ds:datastoreItem xmlns:ds="http://schemas.openxmlformats.org/officeDocument/2006/customXml" ds:itemID="{CE0D78C4-5C5F-4D41-8CAE-0D286798FD81}">
  <ds:schemaRefs>
    <ds:schemaRef ds:uri="http://schemas.microsoft.com/sharepoint/v3/contenttype/forms"/>
  </ds:schemaRefs>
</ds:datastoreItem>
</file>

<file path=customXml/itemProps2.xml><?xml version="1.0" encoding="utf-8"?>
<ds:datastoreItem xmlns:ds="http://schemas.openxmlformats.org/officeDocument/2006/customXml" ds:itemID="{4EF53833-A16E-4BD6-B804-68DD98D29020}"/>
</file>

<file path=customXml/itemProps3.xml><?xml version="1.0" encoding="utf-8"?>
<ds:datastoreItem xmlns:ds="http://schemas.openxmlformats.org/officeDocument/2006/customXml" ds:itemID="{69A7A3EB-1247-4250-BDF7-FE77BBE36856}">
  <ds:schemaRefs>
    <ds:schemaRef ds:uri="http://schemas.microsoft.com/office/2006/documentManagement/types"/>
    <ds:schemaRef ds:uri="http://purl.org/dc/elements/1.1/"/>
    <ds:schemaRef ds:uri="309b9092-b14d-47b6-a987-345b65a2fae9"/>
    <ds:schemaRef ds:uri="http://schemas.microsoft.com/office/infopath/2007/PartnerControls"/>
    <ds:schemaRef ds:uri="http://schemas.microsoft.com/office/2006/metadata/properties"/>
    <ds:schemaRef ds:uri="http://purl.org/dc/dcmitype/"/>
    <ds:schemaRef ds:uri="http://purl.org/dc/terms/"/>
    <ds:schemaRef ds:uri="c8439471-7080-447c-bca9-077b9a4a6cab"/>
    <ds:schemaRef ds:uri="http://schemas.openxmlformats.org/package/2006/metadata/core-properties"/>
    <ds:schemaRef ds:uri="http://www.w3.org/XML/1998/namespace"/>
    <ds:schemaRef ds:uri="0c747369-06c1-46d5-8991-c2955fe00629"/>
    <ds:schemaRef ds:uri="e66ceb8d-1dc8-42ec-ae38-06f0f3946c1b"/>
  </ds:schemaRefs>
</ds:datastoreItem>
</file>

<file path=docProps/app.xml><?xml version="1.0" encoding="utf-8"?>
<Properties xmlns="http://schemas.openxmlformats.org/officeDocument/2006/extended-properties" xmlns:vt="http://schemas.openxmlformats.org/officeDocument/2006/docPropsVTypes">
  <Template>NRC_main</Template>
  <TotalTime>0</TotalTime>
  <Words>3008</Words>
  <Application>Microsoft Office PowerPoint</Application>
  <PresentationFormat>On-screen Show (16:9)</PresentationFormat>
  <Paragraphs>272</Paragraphs>
  <Slides>21</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Franklin Gothic Book</vt:lpstr>
      <vt:lpstr>Franklin Gothic Medium</vt:lpstr>
      <vt:lpstr>Google Sans</vt:lpstr>
      <vt:lpstr>Times New Roman</vt:lpstr>
      <vt:lpstr>NRC_main</vt:lpstr>
      <vt:lpstr>PowerPoint Presentation</vt:lpstr>
      <vt:lpstr>PowerPoint Presentation</vt:lpstr>
      <vt:lpstr>PowerPoint Presentation</vt:lpstr>
      <vt:lpstr>PowerPoint Presentation</vt:lpstr>
      <vt:lpstr>PowerPoint Presentation</vt:lpstr>
      <vt:lpstr>¿Por qué gestionar las quejas y las retroalimentaciones?</vt:lpstr>
      <vt:lpstr>Mecanismo de Quejas y Retroalimentación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Manejo de Retroalimentación</vt:lpstr>
      <vt:lpstr>PowerPoint Presentation</vt:lpstr>
      <vt:lpstr>LIMITES MQR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NRC PowerPoint template  2017 version</dc:title>
  <dc:creator>NICOLAS Alvarez Muñoz</dc:creator>
  <cp:lastModifiedBy>Angela Gonzalez</cp:lastModifiedBy>
  <cp:revision>23</cp:revision>
  <dcterms:created xsi:type="dcterms:W3CDTF">2019-07-15T03:18:00Z</dcterms:created>
  <dcterms:modified xsi:type="dcterms:W3CDTF">2023-08-04T21:34:12Z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